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79" r:id="rId2"/>
  </p:sldMasterIdLst>
  <p:notesMasterIdLst>
    <p:notesMasterId r:id="rId2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9" r:id="rId24"/>
    <p:sldId id="277" r:id="rId25"/>
    <p:sldId id="278" r:id="rId26"/>
  </p:sldIdLst>
  <p:sldSz cx="9144000" cy="5143500" type="screen16x9"/>
  <p:notesSz cx="6858000" cy="9144000"/>
  <p:embeddedFontLst>
    <p:embeddedFont>
      <p:font typeface="Calibri" panose="020F0502020204030204"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6" d="100"/>
          <a:sy n="86" d="100"/>
        </p:scale>
        <p:origin x="720" y="52"/>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ct val="127272"/>
              <a:buChar char="●"/>
              <a:defRPr sz="1100"/>
            </a:lvl1pPr>
            <a:lvl2pPr lvl="1">
              <a:spcBef>
                <a:spcPts val="0"/>
              </a:spcBef>
              <a:buSzPct val="127272"/>
              <a:buChar char="○"/>
              <a:defRPr sz="1100"/>
            </a:lvl2pPr>
            <a:lvl3pPr lvl="2">
              <a:spcBef>
                <a:spcPts val="0"/>
              </a:spcBef>
              <a:buSzPct val="127272"/>
              <a:buChar char="■"/>
              <a:defRPr sz="1100"/>
            </a:lvl3pPr>
            <a:lvl4pPr lvl="3">
              <a:spcBef>
                <a:spcPts val="0"/>
              </a:spcBef>
              <a:buSzPct val="127272"/>
              <a:buChar char="●"/>
              <a:defRPr sz="1100"/>
            </a:lvl4pPr>
            <a:lvl5pPr lvl="4">
              <a:spcBef>
                <a:spcPts val="0"/>
              </a:spcBef>
              <a:buSzPct val="127272"/>
              <a:buChar char="○"/>
              <a:defRPr sz="1100"/>
            </a:lvl5pPr>
            <a:lvl6pPr lvl="5">
              <a:spcBef>
                <a:spcPts val="0"/>
              </a:spcBef>
              <a:buSzPct val="127272"/>
              <a:buChar char="■"/>
              <a:defRPr sz="1100"/>
            </a:lvl6pPr>
            <a:lvl7pPr lvl="6">
              <a:spcBef>
                <a:spcPts val="0"/>
              </a:spcBef>
              <a:buSzPct val="127272"/>
              <a:buChar char="●"/>
              <a:defRPr sz="1100"/>
            </a:lvl7pPr>
            <a:lvl8pPr lvl="7">
              <a:spcBef>
                <a:spcPts val="0"/>
              </a:spcBef>
              <a:buSzPct val="127272"/>
              <a:buChar char="○"/>
              <a:defRPr sz="1100"/>
            </a:lvl8pPr>
            <a:lvl9pPr lvl="8">
              <a:spcBef>
                <a:spcPts val="0"/>
              </a:spcBef>
              <a:buSzPct val="127272"/>
              <a:buChar char="■"/>
              <a:defRPr sz="1100"/>
            </a:lvl9pPr>
          </a:lstStyle>
          <a:p>
            <a:endParaRPr/>
          </a:p>
        </p:txBody>
      </p:sp>
    </p:spTree>
    <p:extLst>
      <p:ext uri="{BB962C8B-B14F-4D97-AF65-F5344CB8AC3E}">
        <p14:creationId xmlns:p14="http://schemas.microsoft.com/office/powerpoint/2010/main" val="203058077"/>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7" name="Shape 19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970279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Shape 48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9" name="Shape 48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76774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Shape 49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6" name="Shape 49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
              <a:t>&lt;a href='http://www.freepik.com/free-vector/black-and-white-iphones_755994.htm'&gt;Designed by Freepik&lt;/a&gt;</a:t>
            </a:r>
          </a:p>
        </p:txBody>
      </p:sp>
    </p:spTree>
    <p:extLst>
      <p:ext uri="{BB962C8B-B14F-4D97-AF65-F5344CB8AC3E}">
        <p14:creationId xmlns:p14="http://schemas.microsoft.com/office/powerpoint/2010/main" val="1899909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Shape 5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6" name="Shape 53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
              <a:t>&lt;a href='http://www.freepik.com/free-vector/black-and-white-iphones_755994.htm'&gt;Designed by Freepik&lt;/a&gt;</a:t>
            </a:r>
          </a:p>
        </p:txBody>
      </p:sp>
    </p:spTree>
    <p:extLst>
      <p:ext uri="{BB962C8B-B14F-4D97-AF65-F5344CB8AC3E}">
        <p14:creationId xmlns:p14="http://schemas.microsoft.com/office/powerpoint/2010/main" val="3376025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Shape 5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9" name="Shape 54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
              <a:t>&lt;a href='http://www.freepik.com/free-vector/black-and-white-iphones_755994.htm'&gt;Designed by Freepik&lt;/a&gt;</a:t>
            </a:r>
          </a:p>
        </p:txBody>
      </p:sp>
    </p:spTree>
    <p:extLst>
      <p:ext uri="{BB962C8B-B14F-4D97-AF65-F5344CB8AC3E}">
        <p14:creationId xmlns:p14="http://schemas.microsoft.com/office/powerpoint/2010/main" val="775845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Shape 59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2" name="Shape 59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
              <a:t>&lt;a href='http://www.freepik.com/free-vector/black-and-white-iphones_755994.htm'&gt;Designed by Freepik&lt;/a&gt;</a:t>
            </a:r>
          </a:p>
        </p:txBody>
      </p:sp>
    </p:spTree>
    <p:extLst>
      <p:ext uri="{BB962C8B-B14F-4D97-AF65-F5344CB8AC3E}">
        <p14:creationId xmlns:p14="http://schemas.microsoft.com/office/powerpoint/2010/main" val="1200898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Shape 62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4" name="Shape 62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553121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Shape 63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2" name="Shape 63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22004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Shape 63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0" name="Shape 64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23338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Shape 64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8" name="Shape 64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
              <a:t>&lt;a href='http://www.freepik.com/free-vector/rocket-launch-illustration_759862.htm'&gt;Designed by Freepik&lt;/a&gt;</a:t>
            </a:r>
          </a:p>
        </p:txBody>
      </p:sp>
    </p:spTree>
    <p:extLst>
      <p:ext uri="{BB962C8B-B14F-4D97-AF65-F5344CB8AC3E}">
        <p14:creationId xmlns:p14="http://schemas.microsoft.com/office/powerpoint/2010/main" val="13559047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Shape 6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4" name="Shape 68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Clr>
                <a:schemeClr val="dk1"/>
              </a:buClr>
              <a:buSzPct val="100000"/>
              <a:buFont typeface="Arial"/>
              <a:buNone/>
            </a:pPr>
            <a:endParaRPr/>
          </a:p>
        </p:txBody>
      </p:sp>
    </p:spTree>
    <p:extLst>
      <p:ext uri="{BB962C8B-B14F-4D97-AF65-F5344CB8AC3E}">
        <p14:creationId xmlns:p14="http://schemas.microsoft.com/office/powerpoint/2010/main" val="2979908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6" name="Shape 20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
              <a:t>&lt;a href='http://www.freepik.com/free-vector/black-and-white-iphones_755994.htm'&gt;Designed by Freepik&lt;/a&gt;</a:t>
            </a:r>
          </a:p>
        </p:txBody>
      </p:sp>
    </p:spTree>
    <p:extLst>
      <p:ext uri="{BB962C8B-B14F-4D97-AF65-F5344CB8AC3E}">
        <p14:creationId xmlns:p14="http://schemas.microsoft.com/office/powerpoint/2010/main" val="39890622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Shape 6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1" name="Shape 69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Clr>
                <a:schemeClr val="dk1"/>
              </a:buClr>
              <a:buSzPct val="100000"/>
              <a:buFont typeface="Arial"/>
              <a:buNone/>
            </a:pPr>
            <a:endParaRPr/>
          </a:p>
        </p:txBody>
      </p:sp>
    </p:spTree>
    <p:extLst>
      <p:ext uri="{BB962C8B-B14F-4D97-AF65-F5344CB8AC3E}">
        <p14:creationId xmlns:p14="http://schemas.microsoft.com/office/powerpoint/2010/main" val="3367942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Shape 6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7" name="Shape 69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Clr>
                <a:schemeClr val="dk1"/>
              </a:buClr>
              <a:buSzPct val="100000"/>
              <a:buFont typeface="Arial"/>
              <a:buNone/>
            </a:pPr>
            <a:endParaRPr/>
          </a:p>
        </p:txBody>
      </p:sp>
    </p:spTree>
    <p:extLst>
      <p:ext uri="{BB962C8B-B14F-4D97-AF65-F5344CB8AC3E}">
        <p14:creationId xmlns:p14="http://schemas.microsoft.com/office/powerpoint/2010/main" val="9680341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Shape 4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9" name="Shape 48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6154452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Shape 7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3" name="Shape 70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7759467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Shape 7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0" name="Shape 71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
              <a:t>&lt;a href='http://www.freepik.com/free-vector/black-and-white-iphones_755994.htm'&gt;Designed by Freepik&lt;/a&gt;</a:t>
            </a:r>
          </a:p>
        </p:txBody>
      </p:sp>
    </p:spTree>
    <p:extLst>
      <p:ext uri="{BB962C8B-B14F-4D97-AF65-F5344CB8AC3E}">
        <p14:creationId xmlns:p14="http://schemas.microsoft.com/office/powerpoint/2010/main" val="1190032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0" name="Shape 22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253401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9" name="Shape 22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
              <a:t>&lt;a href='http://www.freepik.com/free-vector/black-and-white-iphones_755994.htm'&gt;Designed by Freepik&lt;/a&gt;</a:t>
            </a:r>
          </a:p>
        </p:txBody>
      </p:sp>
    </p:spTree>
    <p:extLst>
      <p:ext uri="{BB962C8B-B14F-4D97-AF65-F5344CB8AC3E}">
        <p14:creationId xmlns:p14="http://schemas.microsoft.com/office/powerpoint/2010/main" val="2853664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9" name="Shape 23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904744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8" name="Shape 26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71415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2" name="Shape 29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070260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1" name="Shape 34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
              <a:t>&lt;a href='http://www.freepik.com/free-vector/black-and-white-iphones_755994.htm'&gt;Designed by Freepik&lt;/a&gt;</a:t>
            </a:r>
          </a:p>
        </p:txBody>
      </p:sp>
    </p:spTree>
    <p:extLst>
      <p:ext uri="{BB962C8B-B14F-4D97-AF65-F5344CB8AC3E}">
        <p14:creationId xmlns:p14="http://schemas.microsoft.com/office/powerpoint/2010/main" val="2036375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Shape 4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3" name="Shape 41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
              <a:t>&lt;a href='http://www.freepik.com/free-vector/black-and-white-iphones_755994.htm'&gt;Designed by Freepik&lt;/a&gt;</a:t>
            </a:r>
          </a:p>
        </p:txBody>
      </p:sp>
    </p:spTree>
    <p:extLst>
      <p:ext uri="{BB962C8B-B14F-4D97-AF65-F5344CB8AC3E}">
        <p14:creationId xmlns:p14="http://schemas.microsoft.com/office/powerpoint/2010/main" val="2168173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zadna.org.za"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zadna.org.za" TargetMode="Externa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zadna.org.za" TargetMode="Externa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zadna.org.z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zadna.org.z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rgbClr val="3D85C6"/>
        </a:solidFill>
        <a:effectLst/>
      </p:bgPr>
    </p:bg>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44575" y="766625"/>
            <a:ext cx="9188700" cy="2510100"/>
          </a:xfrm>
          <a:prstGeom prst="rect">
            <a:avLst/>
          </a:prstGeom>
        </p:spPr>
        <p:txBody>
          <a:bodyPr wrap="square" lIns="91425" tIns="91425" rIns="91425" bIns="91425" anchor="b" anchorCtr="0"/>
          <a:lstStyle>
            <a:lvl1pPr lvl="0" algn="ctr">
              <a:spcBef>
                <a:spcPts val="0"/>
              </a:spcBef>
              <a:buClr>
                <a:srgbClr val="FFFFFF"/>
              </a:buClr>
              <a:buSzPct val="100000"/>
              <a:buFont typeface="Dosis"/>
              <a:defRPr sz="8000" b="1">
                <a:solidFill>
                  <a:srgbClr val="FFFFFF"/>
                </a:solidFill>
                <a:latin typeface="Dosis"/>
                <a:ea typeface="Dosis"/>
                <a:cs typeface="Dosis"/>
                <a:sym typeface="Dosis"/>
              </a:defRPr>
            </a:lvl1pPr>
            <a:lvl2pPr lvl="1" algn="ctr">
              <a:spcBef>
                <a:spcPts val="0"/>
              </a:spcBef>
              <a:buClr>
                <a:srgbClr val="FFFFFF"/>
              </a:buClr>
              <a:buSzPct val="100000"/>
              <a:defRPr sz="5200">
                <a:solidFill>
                  <a:srgbClr val="FFFFFF"/>
                </a:solidFill>
              </a:defRPr>
            </a:lvl2pPr>
            <a:lvl3pPr lvl="2" algn="ctr">
              <a:spcBef>
                <a:spcPts val="0"/>
              </a:spcBef>
              <a:buClr>
                <a:srgbClr val="FFFFFF"/>
              </a:buClr>
              <a:buSzPct val="100000"/>
              <a:defRPr sz="5200">
                <a:solidFill>
                  <a:srgbClr val="FFFFFF"/>
                </a:solidFill>
              </a:defRPr>
            </a:lvl3pPr>
            <a:lvl4pPr lvl="3" algn="ctr">
              <a:spcBef>
                <a:spcPts val="0"/>
              </a:spcBef>
              <a:buClr>
                <a:srgbClr val="FFFFFF"/>
              </a:buClr>
              <a:buSzPct val="100000"/>
              <a:defRPr sz="5200">
                <a:solidFill>
                  <a:srgbClr val="FFFFFF"/>
                </a:solidFill>
              </a:defRPr>
            </a:lvl4pPr>
            <a:lvl5pPr lvl="4" algn="ctr">
              <a:spcBef>
                <a:spcPts val="0"/>
              </a:spcBef>
              <a:buClr>
                <a:srgbClr val="FFFFFF"/>
              </a:buClr>
              <a:buSzPct val="100000"/>
              <a:defRPr sz="5200">
                <a:solidFill>
                  <a:srgbClr val="FFFFFF"/>
                </a:solidFill>
              </a:defRPr>
            </a:lvl5pPr>
            <a:lvl6pPr lvl="5" algn="ctr">
              <a:spcBef>
                <a:spcPts val="0"/>
              </a:spcBef>
              <a:buClr>
                <a:srgbClr val="FFFFFF"/>
              </a:buClr>
              <a:buSzPct val="100000"/>
              <a:defRPr sz="5200">
                <a:solidFill>
                  <a:srgbClr val="FFFFFF"/>
                </a:solidFill>
              </a:defRPr>
            </a:lvl6pPr>
            <a:lvl7pPr lvl="6" algn="ctr">
              <a:spcBef>
                <a:spcPts val="0"/>
              </a:spcBef>
              <a:buClr>
                <a:srgbClr val="FFFFFF"/>
              </a:buClr>
              <a:buSzPct val="100000"/>
              <a:defRPr sz="5200">
                <a:solidFill>
                  <a:srgbClr val="FFFFFF"/>
                </a:solidFill>
              </a:defRPr>
            </a:lvl7pPr>
            <a:lvl8pPr lvl="7" algn="ctr">
              <a:spcBef>
                <a:spcPts val="0"/>
              </a:spcBef>
              <a:buClr>
                <a:srgbClr val="FFFFFF"/>
              </a:buClr>
              <a:buSzPct val="100000"/>
              <a:defRPr sz="5200">
                <a:solidFill>
                  <a:srgbClr val="FFFFFF"/>
                </a:solidFill>
              </a:defRPr>
            </a:lvl8pPr>
            <a:lvl9pPr lvl="8" algn="ctr">
              <a:spcBef>
                <a:spcPts val="0"/>
              </a:spcBef>
              <a:buClr>
                <a:srgbClr val="FFFFFF"/>
              </a:buClr>
              <a:buSzPct val="100000"/>
              <a:defRPr sz="5200">
                <a:solidFill>
                  <a:srgbClr val="FFFFFF"/>
                </a:solidFill>
              </a:defRPr>
            </a:lvl9pPr>
          </a:lstStyle>
          <a:p>
            <a:endParaRPr/>
          </a:p>
        </p:txBody>
      </p:sp>
      <p:sp>
        <p:nvSpPr>
          <p:cNvPr id="11" name="Shape 11"/>
          <p:cNvSpPr txBox="1">
            <a:spLocks noGrp="1"/>
          </p:cNvSpPr>
          <p:nvPr>
            <p:ph type="subTitle" idx="1"/>
          </p:nvPr>
        </p:nvSpPr>
        <p:spPr>
          <a:xfrm>
            <a:off x="311700" y="3276600"/>
            <a:ext cx="8520600" cy="636600"/>
          </a:xfrm>
          <a:prstGeom prst="rect">
            <a:avLst/>
          </a:prstGeom>
        </p:spPr>
        <p:txBody>
          <a:bodyPr wrap="square" lIns="91425" tIns="91425" rIns="91425" bIns="91425" anchor="t" anchorCtr="0"/>
          <a:lstStyle>
            <a:lvl1pPr lvl="0" algn="ctr">
              <a:lnSpc>
                <a:spcPct val="100000"/>
              </a:lnSpc>
              <a:spcBef>
                <a:spcPts val="0"/>
              </a:spcBef>
              <a:spcAft>
                <a:spcPts val="0"/>
              </a:spcAft>
              <a:buClr>
                <a:srgbClr val="FFFFFF"/>
              </a:buClr>
              <a:buSzPct val="100000"/>
              <a:buFont typeface="Open Sans"/>
              <a:buNone/>
              <a:defRPr sz="2600">
                <a:solidFill>
                  <a:srgbClr val="FFFFFF"/>
                </a:solidFill>
                <a:latin typeface="Open Sans"/>
                <a:ea typeface="Open Sans"/>
                <a:cs typeface="Open Sans"/>
                <a:sym typeface="Open Sans"/>
              </a:defRPr>
            </a:lvl1pPr>
            <a:lvl2pPr lvl="1" algn="ctr">
              <a:lnSpc>
                <a:spcPct val="100000"/>
              </a:lnSpc>
              <a:spcBef>
                <a:spcPts val="0"/>
              </a:spcBef>
              <a:spcAft>
                <a:spcPts val="0"/>
              </a:spcAft>
              <a:buClr>
                <a:srgbClr val="FFFFFF"/>
              </a:buClr>
              <a:buSzPct val="100000"/>
              <a:buFont typeface="Open Sans"/>
              <a:buNone/>
              <a:defRPr sz="2600">
                <a:solidFill>
                  <a:srgbClr val="FFFFFF"/>
                </a:solidFill>
                <a:latin typeface="Open Sans"/>
                <a:ea typeface="Open Sans"/>
                <a:cs typeface="Open Sans"/>
                <a:sym typeface="Open Sans"/>
              </a:defRPr>
            </a:lvl2pPr>
            <a:lvl3pPr lvl="2" algn="ctr">
              <a:lnSpc>
                <a:spcPct val="100000"/>
              </a:lnSpc>
              <a:spcBef>
                <a:spcPts val="0"/>
              </a:spcBef>
              <a:spcAft>
                <a:spcPts val="0"/>
              </a:spcAft>
              <a:buClr>
                <a:srgbClr val="FFFFFF"/>
              </a:buClr>
              <a:buSzPct val="100000"/>
              <a:buFont typeface="Open Sans"/>
              <a:buNone/>
              <a:defRPr sz="2600">
                <a:solidFill>
                  <a:srgbClr val="FFFFFF"/>
                </a:solidFill>
                <a:latin typeface="Open Sans"/>
                <a:ea typeface="Open Sans"/>
                <a:cs typeface="Open Sans"/>
                <a:sym typeface="Open Sans"/>
              </a:defRPr>
            </a:lvl3pPr>
            <a:lvl4pPr lvl="3" algn="ctr">
              <a:lnSpc>
                <a:spcPct val="100000"/>
              </a:lnSpc>
              <a:spcBef>
                <a:spcPts val="0"/>
              </a:spcBef>
              <a:spcAft>
                <a:spcPts val="0"/>
              </a:spcAft>
              <a:buClr>
                <a:srgbClr val="FFFFFF"/>
              </a:buClr>
              <a:buSzPct val="100000"/>
              <a:buFont typeface="Open Sans"/>
              <a:buNone/>
              <a:defRPr sz="2600">
                <a:solidFill>
                  <a:srgbClr val="FFFFFF"/>
                </a:solidFill>
                <a:latin typeface="Open Sans"/>
                <a:ea typeface="Open Sans"/>
                <a:cs typeface="Open Sans"/>
                <a:sym typeface="Open Sans"/>
              </a:defRPr>
            </a:lvl4pPr>
            <a:lvl5pPr lvl="4" algn="ctr">
              <a:lnSpc>
                <a:spcPct val="100000"/>
              </a:lnSpc>
              <a:spcBef>
                <a:spcPts val="0"/>
              </a:spcBef>
              <a:spcAft>
                <a:spcPts val="0"/>
              </a:spcAft>
              <a:buClr>
                <a:srgbClr val="FFFFFF"/>
              </a:buClr>
              <a:buSzPct val="100000"/>
              <a:buFont typeface="Open Sans"/>
              <a:buNone/>
              <a:defRPr sz="2600">
                <a:solidFill>
                  <a:srgbClr val="FFFFFF"/>
                </a:solidFill>
                <a:latin typeface="Open Sans"/>
                <a:ea typeface="Open Sans"/>
                <a:cs typeface="Open Sans"/>
                <a:sym typeface="Open Sans"/>
              </a:defRPr>
            </a:lvl5pPr>
            <a:lvl6pPr lvl="5" algn="ctr">
              <a:lnSpc>
                <a:spcPct val="100000"/>
              </a:lnSpc>
              <a:spcBef>
                <a:spcPts val="0"/>
              </a:spcBef>
              <a:spcAft>
                <a:spcPts val="0"/>
              </a:spcAft>
              <a:buClr>
                <a:srgbClr val="FFFFFF"/>
              </a:buClr>
              <a:buSzPct val="100000"/>
              <a:buFont typeface="Open Sans"/>
              <a:buNone/>
              <a:defRPr sz="2600">
                <a:solidFill>
                  <a:srgbClr val="FFFFFF"/>
                </a:solidFill>
                <a:latin typeface="Open Sans"/>
                <a:ea typeface="Open Sans"/>
                <a:cs typeface="Open Sans"/>
                <a:sym typeface="Open Sans"/>
              </a:defRPr>
            </a:lvl6pPr>
            <a:lvl7pPr lvl="6" algn="ctr">
              <a:lnSpc>
                <a:spcPct val="100000"/>
              </a:lnSpc>
              <a:spcBef>
                <a:spcPts val="0"/>
              </a:spcBef>
              <a:spcAft>
                <a:spcPts val="0"/>
              </a:spcAft>
              <a:buClr>
                <a:srgbClr val="FFFFFF"/>
              </a:buClr>
              <a:buSzPct val="100000"/>
              <a:buFont typeface="Open Sans"/>
              <a:buNone/>
              <a:defRPr sz="2600">
                <a:solidFill>
                  <a:srgbClr val="FFFFFF"/>
                </a:solidFill>
                <a:latin typeface="Open Sans"/>
                <a:ea typeface="Open Sans"/>
                <a:cs typeface="Open Sans"/>
                <a:sym typeface="Open Sans"/>
              </a:defRPr>
            </a:lvl7pPr>
            <a:lvl8pPr lvl="7" algn="ctr">
              <a:lnSpc>
                <a:spcPct val="100000"/>
              </a:lnSpc>
              <a:spcBef>
                <a:spcPts val="0"/>
              </a:spcBef>
              <a:spcAft>
                <a:spcPts val="0"/>
              </a:spcAft>
              <a:buClr>
                <a:srgbClr val="FFFFFF"/>
              </a:buClr>
              <a:buSzPct val="100000"/>
              <a:buFont typeface="Open Sans"/>
              <a:buNone/>
              <a:defRPr sz="2600">
                <a:solidFill>
                  <a:srgbClr val="FFFFFF"/>
                </a:solidFill>
                <a:latin typeface="Open Sans"/>
                <a:ea typeface="Open Sans"/>
                <a:cs typeface="Open Sans"/>
                <a:sym typeface="Open Sans"/>
              </a:defRPr>
            </a:lvl8pPr>
            <a:lvl9pPr lvl="8" algn="ctr">
              <a:lnSpc>
                <a:spcPct val="100000"/>
              </a:lnSpc>
              <a:spcBef>
                <a:spcPts val="0"/>
              </a:spcBef>
              <a:spcAft>
                <a:spcPts val="0"/>
              </a:spcAft>
              <a:buClr>
                <a:srgbClr val="FFFFFF"/>
              </a:buClr>
              <a:buSzPct val="100000"/>
              <a:buFont typeface="Open Sans"/>
              <a:buNone/>
              <a:defRPr sz="2600">
                <a:solidFill>
                  <a:srgbClr val="FFFFFF"/>
                </a:solidFill>
                <a:latin typeface="Open Sans"/>
                <a:ea typeface="Open Sans"/>
                <a:cs typeface="Open Sans"/>
                <a:sym typeface="Open Sans"/>
              </a:defRPr>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63"/>
        <p:cNvGrpSpPr/>
        <p:nvPr/>
      </p:nvGrpSpPr>
      <p:grpSpPr>
        <a:xfrm>
          <a:off x="0" y="0"/>
          <a:ext cx="0" cy="0"/>
          <a:chOff x="0" y="0"/>
          <a:chExt cx="0" cy="0"/>
        </a:xfrm>
      </p:grpSpPr>
      <p:sp>
        <p:nvSpPr>
          <p:cNvPr id="64" name="Shape 64"/>
          <p:cNvSpPr/>
          <p:nvPr/>
        </p:nvSpPr>
        <p:spPr>
          <a:xfrm>
            <a:off x="4572000" y="-125"/>
            <a:ext cx="4572000" cy="51435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sp>
        <p:nvSpPr>
          <p:cNvPr id="65" name="Shape 65"/>
          <p:cNvSpPr txBox="1">
            <a:spLocks noGrp="1"/>
          </p:cNvSpPr>
          <p:nvPr>
            <p:ph type="title"/>
          </p:nvPr>
        </p:nvSpPr>
        <p:spPr>
          <a:xfrm>
            <a:off x="265500" y="1233175"/>
            <a:ext cx="4045200" cy="1482300"/>
          </a:xfrm>
          <a:prstGeom prst="rect">
            <a:avLst/>
          </a:prstGeom>
        </p:spPr>
        <p:txBody>
          <a:bodyPr wrap="square"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66" name="Shape 66"/>
          <p:cNvSpPr txBox="1">
            <a:spLocks noGrp="1"/>
          </p:cNvSpPr>
          <p:nvPr>
            <p:ph type="subTitle" idx="1"/>
          </p:nvPr>
        </p:nvSpPr>
        <p:spPr>
          <a:xfrm>
            <a:off x="265500" y="2803075"/>
            <a:ext cx="4045200" cy="1235100"/>
          </a:xfrm>
          <a:prstGeom prst="rect">
            <a:avLst/>
          </a:prstGeom>
        </p:spPr>
        <p:txBody>
          <a:bodyPr wrap="square"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67" name="Shape 67"/>
          <p:cNvSpPr txBox="1">
            <a:spLocks noGrp="1"/>
          </p:cNvSpPr>
          <p:nvPr>
            <p:ph type="body" idx="2"/>
          </p:nvPr>
        </p:nvSpPr>
        <p:spPr>
          <a:xfrm>
            <a:off x="4939500" y="724075"/>
            <a:ext cx="3837000" cy="3695100"/>
          </a:xfrm>
          <a:prstGeom prst="rect">
            <a:avLst/>
          </a:prstGeom>
        </p:spPr>
        <p:txBody>
          <a:bodyPr wrap="square"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68" name="Shape 68"/>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Caption">
    <p:spTree>
      <p:nvGrpSpPr>
        <p:cNvPr id="1" name="Shape 69"/>
        <p:cNvGrpSpPr/>
        <p:nvPr/>
      </p:nvGrpSpPr>
      <p:grpSpPr>
        <a:xfrm>
          <a:off x="0" y="0"/>
          <a:ext cx="0" cy="0"/>
          <a:chOff x="0" y="0"/>
          <a:chExt cx="0" cy="0"/>
        </a:xfrm>
      </p:grpSpPr>
      <p:sp>
        <p:nvSpPr>
          <p:cNvPr id="70" name="Shape 70"/>
          <p:cNvSpPr txBox="1">
            <a:spLocks noGrp="1"/>
          </p:cNvSpPr>
          <p:nvPr>
            <p:ph type="body" idx="1"/>
          </p:nvPr>
        </p:nvSpPr>
        <p:spPr>
          <a:xfrm>
            <a:off x="311700" y="4230575"/>
            <a:ext cx="5998800" cy="605100"/>
          </a:xfrm>
          <a:prstGeom prst="rect">
            <a:avLst/>
          </a:prstGeom>
        </p:spPr>
        <p:txBody>
          <a:bodyPr wrap="square" lIns="91425" tIns="91425" rIns="91425" bIns="91425" anchor="ctr" anchorCtr="0"/>
          <a:lstStyle>
            <a:lvl1pPr lvl="0">
              <a:lnSpc>
                <a:spcPct val="100000"/>
              </a:lnSpc>
              <a:spcBef>
                <a:spcPts val="0"/>
              </a:spcBef>
              <a:spcAft>
                <a:spcPts val="0"/>
              </a:spcAft>
              <a:buNone/>
              <a:defRPr/>
            </a:lvl1pPr>
          </a:lstStyle>
          <a:p>
            <a:endParaRPr/>
          </a:p>
        </p:txBody>
      </p:sp>
      <p:sp>
        <p:nvSpPr>
          <p:cNvPr id="71" name="Shape 71"/>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ig number">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311700" y="1106125"/>
            <a:ext cx="8520600" cy="1963500"/>
          </a:xfrm>
          <a:prstGeom prst="rect">
            <a:avLst/>
          </a:prstGeom>
        </p:spPr>
        <p:txBody>
          <a:bodyPr wrap="square" lIns="91425" tIns="91425" rIns="91425" bIns="91425" anchor="b" anchorCtr="0"/>
          <a:lstStyle>
            <a:lvl1pPr lvl="0" algn="ctr">
              <a:spcBef>
                <a:spcPts val="0"/>
              </a:spcBef>
              <a:buClr>
                <a:srgbClr val="666666"/>
              </a:buClr>
              <a:buSzPct val="100000"/>
              <a:buFont typeface="Dosis"/>
              <a:defRPr sz="12500">
                <a:solidFill>
                  <a:srgbClr val="666666"/>
                </a:solidFill>
                <a:latin typeface="Dosis"/>
                <a:ea typeface="Dosis"/>
                <a:cs typeface="Dosis"/>
                <a:sym typeface="Dosis"/>
              </a:defRPr>
            </a:lvl1pPr>
            <a:lvl2pPr lvl="1" algn="ctr">
              <a:spcBef>
                <a:spcPts val="0"/>
              </a:spcBef>
              <a:buSzPct val="100000"/>
              <a:buFont typeface="Dosis"/>
              <a:defRPr sz="12500">
                <a:latin typeface="Dosis"/>
                <a:ea typeface="Dosis"/>
                <a:cs typeface="Dosis"/>
                <a:sym typeface="Dosis"/>
              </a:defRPr>
            </a:lvl2pPr>
            <a:lvl3pPr lvl="2" algn="ctr">
              <a:spcBef>
                <a:spcPts val="0"/>
              </a:spcBef>
              <a:buSzPct val="100000"/>
              <a:buFont typeface="Dosis"/>
              <a:defRPr sz="12500">
                <a:latin typeface="Dosis"/>
                <a:ea typeface="Dosis"/>
                <a:cs typeface="Dosis"/>
                <a:sym typeface="Dosis"/>
              </a:defRPr>
            </a:lvl3pPr>
            <a:lvl4pPr lvl="3" algn="ctr">
              <a:spcBef>
                <a:spcPts val="0"/>
              </a:spcBef>
              <a:buSzPct val="100000"/>
              <a:buFont typeface="Dosis"/>
              <a:defRPr sz="12500">
                <a:latin typeface="Dosis"/>
                <a:ea typeface="Dosis"/>
                <a:cs typeface="Dosis"/>
                <a:sym typeface="Dosis"/>
              </a:defRPr>
            </a:lvl4pPr>
            <a:lvl5pPr lvl="4" algn="ctr">
              <a:spcBef>
                <a:spcPts val="0"/>
              </a:spcBef>
              <a:buSzPct val="100000"/>
              <a:buFont typeface="Dosis"/>
              <a:defRPr sz="12500">
                <a:latin typeface="Dosis"/>
                <a:ea typeface="Dosis"/>
                <a:cs typeface="Dosis"/>
                <a:sym typeface="Dosis"/>
              </a:defRPr>
            </a:lvl5pPr>
            <a:lvl6pPr lvl="5" algn="ctr">
              <a:spcBef>
                <a:spcPts val="0"/>
              </a:spcBef>
              <a:buSzPct val="100000"/>
              <a:buFont typeface="Dosis"/>
              <a:defRPr sz="12500">
                <a:latin typeface="Dosis"/>
                <a:ea typeface="Dosis"/>
                <a:cs typeface="Dosis"/>
                <a:sym typeface="Dosis"/>
              </a:defRPr>
            </a:lvl6pPr>
            <a:lvl7pPr lvl="6" algn="ctr">
              <a:spcBef>
                <a:spcPts val="0"/>
              </a:spcBef>
              <a:buSzPct val="100000"/>
              <a:buFont typeface="Dosis"/>
              <a:defRPr sz="12500">
                <a:latin typeface="Dosis"/>
                <a:ea typeface="Dosis"/>
                <a:cs typeface="Dosis"/>
                <a:sym typeface="Dosis"/>
              </a:defRPr>
            </a:lvl7pPr>
            <a:lvl8pPr lvl="7" algn="ctr">
              <a:spcBef>
                <a:spcPts val="0"/>
              </a:spcBef>
              <a:buSzPct val="100000"/>
              <a:buFont typeface="Dosis"/>
              <a:defRPr sz="12500">
                <a:latin typeface="Dosis"/>
                <a:ea typeface="Dosis"/>
                <a:cs typeface="Dosis"/>
                <a:sym typeface="Dosis"/>
              </a:defRPr>
            </a:lvl8pPr>
            <a:lvl9pPr lvl="8" algn="ctr">
              <a:spcBef>
                <a:spcPts val="0"/>
              </a:spcBef>
              <a:buSzPct val="100000"/>
              <a:buFont typeface="Dosis"/>
              <a:defRPr sz="12500">
                <a:latin typeface="Dosis"/>
                <a:ea typeface="Dosis"/>
                <a:cs typeface="Dosis"/>
                <a:sym typeface="Dosis"/>
              </a:defRPr>
            </a:lvl9pPr>
          </a:lstStyle>
          <a:p>
            <a:endParaRPr/>
          </a:p>
        </p:txBody>
      </p:sp>
      <p:sp>
        <p:nvSpPr>
          <p:cNvPr id="74" name="Shape 74"/>
          <p:cNvSpPr txBox="1">
            <a:spLocks noGrp="1"/>
          </p:cNvSpPr>
          <p:nvPr>
            <p:ph type="body" idx="1"/>
          </p:nvPr>
        </p:nvSpPr>
        <p:spPr>
          <a:xfrm>
            <a:off x="311700" y="3152225"/>
            <a:ext cx="8520600" cy="1300800"/>
          </a:xfrm>
          <a:prstGeom prst="rect">
            <a:avLst/>
          </a:prstGeom>
        </p:spPr>
        <p:txBody>
          <a:bodyPr wrap="square" lIns="91425" tIns="91425" rIns="91425" bIns="91425" anchor="t" anchorCtr="0"/>
          <a:lstStyle>
            <a:lvl1pPr lvl="0" algn="ctr">
              <a:spcBef>
                <a:spcPts val="0"/>
              </a:spcBef>
              <a:buFont typeface="Open Sans"/>
              <a:defRPr>
                <a:latin typeface="Open Sans"/>
                <a:ea typeface="Open Sans"/>
                <a:cs typeface="Open Sans"/>
                <a:sym typeface="Open Sans"/>
              </a:defRPr>
            </a:lvl1pPr>
            <a:lvl2pPr lvl="1" algn="ctr">
              <a:spcBef>
                <a:spcPts val="0"/>
              </a:spcBef>
              <a:buFont typeface="Open Sans"/>
              <a:defRPr>
                <a:latin typeface="Open Sans"/>
                <a:ea typeface="Open Sans"/>
                <a:cs typeface="Open Sans"/>
                <a:sym typeface="Open Sans"/>
              </a:defRPr>
            </a:lvl2pPr>
            <a:lvl3pPr lvl="2" algn="ctr">
              <a:spcBef>
                <a:spcPts val="0"/>
              </a:spcBef>
              <a:buFont typeface="Open Sans"/>
              <a:defRPr>
                <a:latin typeface="Open Sans"/>
                <a:ea typeface="Open Sans"/>
                <a:cs typeface="Open Sans"/>
                <a:sym typeface="Open Sans"/>
              </a:defRPr>
            </a:lvl3pPr>
            <a:lvl4pPr lvl="3" algn="ctr">
              <a:spcBef>
                <a:spcPts val="0"/>
              </a:spcBef>
              <a:buFont typeface="Open Sans"/>
              <a:defRPr>
                <a:latin typeface="Open Sans"/>
                <a:ea typeface="Open Sans"/>
                <a:cs typeface="Open Sans"/>
                <a:sym typeface="Open Sans"/>
              </a:defRPr>
            </a:lvl4pPr>
            <a:lvl5pPr lvl="4" algn="ctr">
              <a:spcBef>
                <a:spcPts val="0"/>
              </a:spcBef>
              <a:buFont typeface="Open Sans"/>
              <a:defRPr>
                <a:latin typeface="Open Sans"/>
                <a:ea typeface="Open Sans"/>
                <a:cs typeface="Open Sans"/>
                <a:sym typeface="Open Sans"/>
              </a:defRPr>
            </a:lvl5pPr>
            <a:lvl6pPr lvl="5" algn="ctr">
              <a:spcBef>
                <a:spcPts val="0"/>
              </a:spcBef>
              <a:buFont typeface="Open Sans"/>
              <a:defRPr>
                <a:latin typeface="Open Sans"/>
                <a:ea typeface="Open Sans"/>
                <a:cs typeface="Open Sans"/>
                <a:sym typeface="Open Sans"/>
              </a:defRPr>
            </a:lvl6pPr>
            <a:lvl7pPr lvl="6" algn="ctr">
              <a:spcBef>
                <a:spcPts val="0"/>
              </a:spcBef>
              <a:buFont typeface="Open Sans"/>
              <a:defRPr>
                <a:latin typeface="Open Sans"/>
                <a:ea typeface="Open Sans"/>
                <a:cs typeface="Open Sans"/>
                <a:sym typeface="Open Sans"/>
              </a:defRPr>
            </a:lvl7pPr>
            <a:lvl8pPr lvl="7" algn="ctr">
              <a:spcBef>
                <a:spcPts val="0"/>
              </a:spcBef>
              <a:buFont typeface="Open Sans"/>
              <a:defRPr>
                <a:latin typeface="Open Sans"/>
                <a:ea typeface="Open Sans"/>
                <a:cs typeface="Open Sans"/>
                <a:sym typeface="Open Sans"/>
              </a:defRPr>
            </a:lvl8pPr>
            <a:lvl9pPr lvl="8" algn="ctr">
              <a:spcBef>
                <a:spcPts val="0"/>
              </a:spcBef>
              <a:buFont typeface="Open Sans"/>
              <a:defRPr>
                <a:latin typeface="Open Sans"/>
                <a:ea typeface="Open Sans"/>
                <a:cs typeface="Open Sans"/>
                <a:sym typeface="Open Sans"/>
              </a:defRPr>
            </a:lvl9pPr>
          </a:lstStyle>
          <a:p>
            <a:endParaRPr/>
          </a:p>
        </p:txBody>
      </p:sp>
      <p:sp>
        <p:nvSpPr>
          <p:cNvPr id="75" name="Shape 75"/>
          <p:cNvSpPr/>
          <p:nvPr/>
        </p:nvSpPr>
        <p:spPr>
          <a:xfrm>
            <a:off x="8468475" y="152350"/>
            <a:ext cx="454500" cy="365400"/>
          </a:xfrm>
          <a:prstGeom prst="rect">
            <a:avLst/>
          </a:prstGeom>
          <a:solidFill>
            <a:srgbClr val="93C47D"/>
          </a:solidFill>
          <a:ln>
            <a:noFill/>
          </a:ln>
        </p:spPr>
        <p:txBody>
          <a:bodyPr wrap="square" lIns="91425" tIns="91425" rIns="91425" bIns="91425" anchor="ctr" anchorCtr="0">
            <a:noAutofit/>
          </a:bodyPr>
          <a:lstStyle/>
          <a:p>
            <a:pPr lvl="0">
              <a:spcBef>
                <a:spcPts val="0"/>
              </a:spcBef>
              <a:buNone/>
            </a:pPr>
            <a:endParaRPr/>
          </a:p>
        </p:txBody>
      </p:sp>
      <p:sp>
        <p:nvSpPr>
          <p:cNvPr id="76" name="Shape 76"/>
          <p:cNvSpPr/>
          <p:nvPr/>
        </p:nvSpPr>
        <p:spPr>
          <a:xfrm>
            <a:off x="8468475" y="517700"/>
            <a:ext cx="454500" cy="89100"/>
          </a:xfrm>
          <a:prstGeom prst="rect">
            <a:avLst/>
          </a:prstGeom>
          <a:solidFill>
            <a:srgbClr val="666666"/>
          </a:solidFill>
          <a:ln>
            <a:noFill/>
          </a:ln>
        </p:spPr>
        <p:txBody>
          <a:bodyPr wrap="square" lIns="91425" tIns="91425" rIns="91425" bIns="91425" anchor="ctr" anchorCtr="0">
            <a:noAutofit/>
          </a:bodyPr>
          <a:lstStyle/>
          <a:p>
            <a:pPr lvl="0">
              <a:spcBef>
                <a:spcPts val="0"/>
              </a:spcBef>
              <a:buNone/>
            </a:pPr>
            <a:endParaRPr/>
          </a:p>
        </p:txBody>
      </p:sp>
      <p:sp>
        <p:nvSpPr>
          <p:cNvPr id="77" name="Shape 77"/>
          <p:cNvSpPr txBox="1">
            <a:spLocks noGrp="1"/>
          </p:cNvSpPr>
          <p:nvPr>
            <p:ph type="sldNum" idx="12"/>
          </p:nvPr>
        </p:nvSpPr>
        <p:spPr>
          <a:xfrm>
            <a:off x="8421384" y="138251"/>
            <a:ext cx="548700" cy="393600"/>
          </a:xfrm>
          <a:prstGeom prst="rect">
            <a:avLst/>
          </a:prstGeom>
          <a:solidFill>
            <a:srgbClr val="0B5394"/>
          </a:solidFill>
        </p:spPr>
        <p:txBody>
          <a:bodyPr wrap="square" lIns="91425" tIns="91425" rIns="91425" bIns="91425" anchor="ctr" anchorCtr="0">
            <a:noAutofit/>
          </a:bodyPr>
          <a:lstStyle/>
          <a:p>
            <a:pPr lvl="0" algn="ctr" rtl="0">
              <a:spcBef>
                <a:spcPts val="0"/>
              </a:spcBef>
              <a:buNone/>
            </a:pPr>
            <a:fld id="{00000000-1234-1234-1234-123412341234}" type="slidenum">
              <a:rPr lang="en" sz="1300">
                <a:solidFill>
                  <a:srgbClr val="FFFFFF"/>
                </a:solidFill>
              </a:rPr>
              <a:t>‹#›</a:t>
            </a:fld>
            <a:endParaRPr lang="en" sz="1300">
              <a:solidFill>
                <a:srgbClr val="FFFFFF"/>
              </a:solidFill>
            </a:endParaRPr>
          </a:p>
        </p:txBody>
      </p:sp>
      <p:sp>
        <p:nvSpPr>
          <p:cNvPr id="78" name="Shape 78"/>
          <p:cNvSpPr txBox="1">
            <a:spLocks noGrp="1"/>
          </p:cNvSpPr>
          <p:nvPr>
            <p:ph type="title" idx="2"/>
          </p:nvPr>
        </p:nvSpPr>
        <p:spPr>
          <a:xfrm>
            <a:off x="311700" y="34100"/>
            <a:ext cx="8520600" cy="572700"/>
          </a:xfrm>
          <a:prstGeom prst="rect">
            <a:avLst/>
          </a:prstGeom>
        </p:spPr>
        <p:txBody>
          <a:bodyPr wrap="square" lIns="91425" tIns="91425" rIns="91425" bIns="91425" anchor="t" anchorCtr="0"/>
          <a:lstStyle>
            <a:lvl1pPr lvl="0" algn="ctr" rtl="0">
              <a:spcBef>
                <a:spcPts val="0"/>
              </a:spcBef>
              <a:buNone/>
              <a:defRPr sz="3800" b="1">
                <a:solidFill>
                  <a:srgbClr val="666666"/>
                </a:solidFill>
                <a:latin typeface="Dosis"/>
                <a:ea typeface="Dosis"/>
                <a:cs typeface="Dosis"/>
                <a:sym typeface="Dosis"/>
              </a:defRPr>
            </a:lvl1pPr>
            <a:lvl2pPr lvl="1" rtl="0">
              <a:spcBef>
                <a:spcPts val="0"/>
              </a:spcBef>
              <a:buNone/>
              <a:defRPr sz="3600" b="1">
                <a:latin typeface="Dosis"/>
                <a:ea typeface="Dosis"/>
                <a:cs typeface="Dosis"/>
                <a:sym typeface="Dosis"/>
              </a:defRPr>
            </a:lvl2pPr>
            <a:lvl3pPr lvl="2" rtl="0">
              <a:spcBef>
                <a:spcPts val="0"/>
              </a:spcBef>
              <a:buNone/>
              <a:defRPr sz="3600" b="1">
                <a:latin typeface="Dosis"/>
                <a:ea typeface="Dosis"/>
                <a:cs typeface="Dosis"/>
                <a:sym typeface="Dosis"/>
              </a:defRPr>
            </a:lvl3pPr>
            <a:lvl4pPr lvl="3" rtl="0">
              <a:spcBef>
                <a:spcPts val="0"/>
              </a:spcBef>
              <a:buNone/>
              <a:defRPr sz="3600" b="1">
                <a:latin typeface="Dosis"/>
                <a:ea typeface="Dosis"/>
                <a:cs typeface="Dosis"/>
                <a:sym typeface="Dosis"/>
              </a:defRPr>
            </a:lvl4pPr>
            <a:lvl5pPr lvl="4" rtl="0">
              <a:spcBef>
                <a:spcPts val="0"/>
              </a:spcBef>
              <a:buNone/>
              <a:defRPr sz="3600" b="1">
                <a:latin typeface="Dosis"/>
                <a:ea typeface="Dosis"/>
                <a:cs typeface="Dosis"/>
                <a:sym typeface="Dosis"/>
              </a:defRPr>
            </a:lvl5pPr>
            <a:lvl6pPr lvl="5" rtl="0">
              <a:spcBef>
                <a:spcPts val="0"/>
              </a:spcBef>
              <a:buNone/>
              <a:defRPr sz="3600" b="1">
                <a:latin typeface="Dosis"/>
                <a:ea typeface="Dosis"/>
                <a:cs typeface="Dosis"/>
                <a:sym typeface="Dosis"/>
              </a:defRPr>
            </a:lvl6pPr>
            <a:lvl7pPr lvl="6" rtl="0">
              <a:spcBef>
                <a:spcPts val="0"/>
              </a:spcBef>
              <a:buNone/>
              <a:defRPr sz="3600" b="1">
                <a:latin typeface="Dosis"/>
                <a:ea typeface="Dosis"/>
                <a:cs typeface="Dosis"/>
                <a:sym typeface="Dosis"/>
              </a:defRPr>
            </a:lvl7pPr>
            <a:lvl8pPr lvl="7" rtl="0">
              <a:spcBef>
                <a:spcPts val="0"/>
              </a:spcBef>
              <a:buNone/>
              <a:defRPr sz="3600" b="1">
                <a:latin typeface="Dosis"/>
                <a:ea typeface="Dosis"/>
                <a:cs typeface="Dosis"/>
                <a:sym typeface="Dosis"/>
              </a:defRPr>
            </a:lvl8pPr>
            <a:lvl9pPr lvl="8" rtl="0">
              <a:spcBef>
                <a:spcPts val="0"/>
              </a:spcBef>
              <a:buNone/>
              <a:defRPr sz="3600" b="1">
                <a:latin typeface="Dosis"/>
                <a:ea typeface="Dosis"/>
                <a:cs typeface="Dosis"/>
                <a:sym typeface="Dosis"/>
              </a:defRPr>
            </a:lvl9pPr>
          </a:lstStyle>
          <a:p>
            <a:endParaRPr/>
          </a:p>
        </p:txBody>
      </p:sp>
      <p:sp>
        <p:nvSpPr>
          <p:cNvPr id="79" name="Shape 79"/>
          <p:cNvSpPr txBox="1">
            <a:spLocks noGrp="1"/>
          </p:cNvSpPr>
          <p:nvPr>
            <p:ph type="subTitle" idx="3"/>
          </p:nvPr>
        </p:nvSpPr>
        <p:spPr>
          <a:xfrm>
            <a:off x="2249850" y="606800"/>
            <a:ext cx="4644300" cy="244800"/>
          </a:xfrm>
          <a:prstGeom prst="rect">
            <a:avLst/>
          </a:prstGeom>
        </p:spPr>
        <p:txBody>
          <a:bodyPr wrap="square" lIns="91425" tIns="91425" rIns="91425" bIns="91425" anchor="t" anchorCtr="0"/>
          <a:lstStyle>
            <a:lvl1pPr lvl="0" algn="ctr" rtl="0">
              <a:spcBef>
                <a:spcPts val="0"/>
              </a:spcBef>
              <a:buNone/>
              <a:defRPr sz="1600">
                <a:latin typeface="Open Sans"/>
                <a:ea typeface="Open Sans"/>
                <a:cs typeface="Open Sans"/>
                <a:sym typeface="Open Sans"/>
              </a:defRPr>
            </a:lvl1pPr>
            <a:lvl2pPr lvl="1" algn="ctr" rtl="0">
              <a:spcBef>
                <a:spcPts val="0"/>
              </a:spcBef>
              <a:buNone/>
              <a:defRPr sz="1600">
                <a:latin typeface="Open Sans"/>
                <a:ea typeface="Open Sans"/>
                <a:cs typeface="Open Sans"/>
                <a:sym typeface="Open Sans"/>
              </a:defRPr>
            </a:lvl2pPr>
            <a:lvl3pPr lvl="2" algn="ctr" rtl="0">
              <a:spcBef>
                <a:spcPts val="0"/>
              </a:spcBef>
              <a:buNone/>
              <a:defRPr sz="1600">
                <a:latin typeface="Open Sans"/>
                <a:ea typeface="Open Sans"/>
                <a:cs typeface="Open Sans"/>
                <a:sym typeface="Open Sans"/>
              </a:defRPr>
            </a:lvl3pPr>
            <a:lvl4pPr lvl="3" algn="ctr" rtl="0">
              <a:spcBef>
                <a:spcPts val="0"/>
              </a:spcBef>
              <a:buNone/>
              <a:defRPr sz="1600">
                <a:latin typeface="Open Sans"/>
                <a:ea typeface="Open Sans"/>
                <a:cs typeface="Open Sans"/>
                <a:sym typeface="Open Sans"/>
              </a:defRPr>
            </a:lvl4pPr>
            <a:lvl5pPr lvl="4" algn="ctr" rtl="0">
              <a:spcBef>
                <a:spcPts val="0"/>
              </a:spcBef>
              <a:buNone/>
              <a:defRPr sz="1600">
                <a:latin typeface="Open Sans"/>
                <a:ea typeface="Open Sans"/>
                <a:cs typeface="Open Sans"/>
                <a:sym typeface="Open Sans"/>
              </a:defRPr>
            </a:lvl5pPr>
            <a:lvl6pPr lvl="5" algn="ctr" rtl="0">
              <a:spcBef>
                <a:spcPts val="0"/>
              </a:spcBef>
              <a:buNone/>
              <a:defRPr sz="1600">
                <a:latin typeface="Open Sans"/>
                <a:ea typeface="Open Sans"/>
                <a:cs typeface="Open Sans"/>
                <a:sym typeface="Open Sans"/>
              </a:defRPr>
            </a:lvl6pPr>
            <a:lvl7pPr lvl="6" algn="ctr" rtl="0">
              <a:spcBef>
                <a:spcPts val="0"/>
              </a:spcBef>
              <a:buNone/>
              <a:defRPr sz="1600">
                <a:latin typeface="Open Sans"/>
                <a:ea typeface="Open Sans"/>
                <a:cs typeface="Open Sans"/>
                <a:sym typeface="Open Sans"/>
              </a:defRPr>
            </a:lvl7pPr>
            <a:lvl8pPr lvl="7" algn="ctr" rtl="0">
              <a:spcBef>
                <a:spcPts val="0"/>
              </a:spcBef>
              <a:buNone/>
              <a:defRPr sz="1600">
                <a:latin typeface="Open Sans"/>
                <a:ea typeface="Open Sans"/>
                <a:cs typeface="Open Sans"/>
                <a:sym typeface="Open Sans"/>
              </a:defRPr>
            </a:lvl8pPr>
            <a:lvl9pPr lvl="8" algn="ctr" rtl="0">
              <a:spcBef>
                <a:spcPts val="0"/>
              </a:spcBef>
              <a:buNone/>
              <a:defRPr sz="1600">
                <a:latin typeface="Open Sans"/>
                <a:ea typeface="Open Sans"/>
                <a:cs typeface="Open Sans"/>
                <a:sym typeface="Open Sans"/>
              </a:defRPr>
            </a:lvl9pPr>
          </a:lstStyle>
          <a:p>
            <a:endParaRPr/>
          </a:p>
        </p:txBody>
      </p:sp>
      <p:sp>
        <p:nvSpPr>
          <p:cNvPr id="80" name="Shape 80"/>
          <p:cNvSpPr txBox="1"/>
          <p:nvPr/>
        </p:nvSpPr>
        <p:spPr>
          <a:xfrm>
            <a:off x="7699675" y="4714900"/>
            <a:ext cx="1356300" cy="303000"/>
          </a:xfrm>
          <a:prstGeom prst="rect">
            <a:avLst/>
          </a:prstGeom>
          <a:noFill/>
          <a:ln>
            <a:noFill/>
          </a:ln>
        </p:spPr>
        <p:txBody>
          <a:bodyPr wrap="square" lIns="91425" tIns="91425" rIns="91425" bIns="91425" anchor="t" anchorCtr="0">
            <a:noAutofit/>
          </a:bodyPr>
          <a:lstStyle/>
          <a:p>
            <a:pPr lvl="0" algn="ctr" rtl="0">
              <a:spcBef>
                <a:spcPts val="0"/>
              </a:spcBef>
              <a:buNone/>
            </a:pPr>
            <a:r>
              <a:rPr lang="en" sz="1000" u="sng">
                <a:solidFill>
                  <a:srgbClr val="666666"/>
                </a:solidFill>
                <a:latin typeface="Open Sans"/>
                <a:ea typeface="Open Sans"/>
                <a:cs typeface="Open Sans"/>
                <a:sym typeface="Open Sans"/>
                <a:hlinkClick r:id="rId2"/>
              </a:rPr>
              <a:t>zadna.org.za</a:t>
            </a:r>
          </a:p>
        </p:txBody>
      </p:sp>
      <p:pic>
        <p:nvPicPr>
          <p:cNvPr id="81" name="Shape 81" descr="zadna-logo.png"/>
          <p:cNvPicPr preferRelativeResize="0"/>
          <p:nvPr/>
        </p:nvPicPr>
        <p:blipFill>
          <a:blip r:embed="rId3">
            <a:alphaModFix/>
          </a:blip>
          <a:stretch>
            <a:fillRect/>
          </a:stretch>
        </p:blipFill>
        <p:spPr>
          <a:xfrm>
            <a:off x="196675" y="4652500"/>
            <a:ext cx="1207582" cy="3654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82"/>
        <p:cNvGrpSpPr/>
        <p:nvPr/>
      </p:nvGrpSpPr>
      <p:grpSpPr>
        <a:xfrm>
          <a:off x="0" y="0"/>
          <a:ext cx="0" cy="0"/>
          <a:chOff x="0" y="0"/>
          <a:chExt cx="0" cy="0"/>
        </a:xfrm>
      </p:grpSpPr>
      <p:sp>
        <p:nvSpPr>
          <p:cNvPr id="83" name="Shape 83"/>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Really Blank">
    <p:spTree>
      <p:nvGrpSpPr>
        <p:cNvPr id="1" name="Shape 84"/>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lank_slide">
    <p:bg>
      <p:bgPr>
        <a:noFill/>
        <a:effectLst/>
      </p:bgPr>
    </p:bg>
    <p:spTree>
      <p:nvGrpSpPr>
        <p:cNvPr id="1" name="Shape 85"/>
        <p:cNvGrpSpPr/>
        <p:nvPr/>
      </p:nvGrpSpPr>
      <p:grpSpPr>
        <a:xfrm>
          <a:off x="0" y="0"/>
          <a:ext cx="0" cy="0"/>
          <a:chOff x="0" y="0"/>
          <a:chExt cx="0" cy="0"/>
        </a:xfrm>
      </p:grpSpPr>
      <p:sp>
        <p:nvSpPr>
          <p:cNvPr id="86" name="Shape 86"/>
          <p:cNvSpPr txBox="1">
            <a:spLocks noGrp="1"/>
          </p:cNvSpPr>
          <p:nvPr>
            <p:ph type="sldNum" idx="12"/>
          </p:nvPr>
        </p:nvSpPr>
        <p:spPr>
          <a:xfrm>
            <a:off x="8556784" y="4749851"/>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sz="1300">
                <a:solidFill>
                  <a:schemeClr val="dk1"/>
                </a:solidFill>
              </a:rPr>
              <a:t>‹#›</a:t>
            </a:fld>
            <a:endParaRPr lang="en" sz="1300">
              <a:solidFill>
                <a:schemeClr val="dk1"/>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bg>
      <p:bgPr>
        <a:solidFill>
          <a:srgbClr val="4C5C64"/>
        </a:solidFill>
        <a:effectLst/>
      </p:bgPr>
    </p:bg>
    <p:spTree>
      <p:nvGrpSpPr>
        <p:cNvPr id="1" name="Shape 91"/>
        <p:cNvGrpSpPr/>
        <p:nvPr/>
      </p:nvGrpSpPr>
      <p:grpSpPr>
        <a:xfrm>
          <a:off x="0" y="0"/>
          <a:ext cx="0" cy="0"/>
          <a:chOff x="0" y="0"/>
          <a:chExt cx="0" cy="0"/>
        </a:xfrm>
      </p:grpSpPr>
      <p:sp>
        <p:nvSpPr>
          <p:cNvPr id="92" name="Shape 92"/>
          <p:cNvSpPr txBox="1">
            <a:spLocks noGrp="1"/>
          </p:cNvSpPr>
          <p:nvPr>
            <p:ph type="ctrTitle"/>
          </p:nvPr>
        </p:nvSpPr>
        <p:spPr>
          <a:xfrm>
            <a:off x="-44575" y="766625"/>
            <a:ext cx="9188700" cy="2510100"/>
          </a:xfrm>
          <a:prstGeom prst="rect">
            <a:avLst/>
          </a:prstGeom>
        </p:spPr>
        <p:txBody>
          <a:bodyPr wrap="square" lIns="91425" tIns="91425" rIns="91425" bIns="91425" anchor="b" anchorCtr="0"/>
          <a:lstStyle>
            <a:lvl1pPr lvl="0" algn="ctr" rtl="0">
              <a:spcBef>
                <a:spcPts val="0"/>
              </a:spcBef>
              <a:buClr>
                <a:srgbClr val="FFFFFF"/>
              </a:buClr>
              <a:buSzPct val="100000"/>
              <a:buFont typeface="Dosis"/>
              <a:defRPr sz="8000" b="1">
                <a:solidFill>
                  <a:srgbClr val="FFFFFF"/>
                </a:solidFill>
                <a:latin typeface="Dosis"/>
                <a:ea typeface="Dosis"/>
                <a:cs typeface="Dosis"/>
                <a:sym typeface="Dosis"/>
              </a:defRPr>
            </a:lvl1pPr>
            <a:lvl2pPr lvl="1" algn="ctr" rtl="0">
              <a:spcBef>
                <a:spcPts val="0"/>
              </a:spcBef>
              <a:buClr>
                <a:srgbClr val="FFFFFF"/>
              </a:buClr>
              <a:buSzPct val="100000"/>
              <a:defRPr sz="5200">
                <a:solidFill>
                  <a:srgbClr val="FFFFFF"/>
                </a:solidFill>
              </a:defRPr>
            </a:lvl2pPr>
            <a:lvl3pPr lvl="2" algn="ctr" rtl="0">
              <a:spcBef>
                <a:spcPts val="0"/>
              </a:spcBef>
              <a:buClr>
                <a:srgbClr val="FFFFFF"/>
              </a:buClr>
              <a:buSzPct val="100000"/>
              <a:defRPr sz="5200">
                <a:solidFill>
                  <a:srgbClr val="FFFFFF"/>
                </a:solidFill>
              </a:defRPr>
            </a:lvl3pPr>
            <a:lvl4pPr lvl="3" algn="ctr" rtl="0">
              <a:spcBef>
                <a:spcPts val="0"/>
              </a:spcBef>
              <a:buClr>
                <a:srgbClr val="FFFFFF"/>
              </a:buClr>
              <a:buSzPct val="100000"/>
              <a:defRPr sz="5200">
                <a:solidFill>
                  <a:srgbClr val="FFFFFF"/>
                </a:solidFill>
              </a:defRPr>
            </a:lvl4pPr>
            <a:lvl5pPr lvl="4" algn="ctr" rtl="0">
              <a:spcBef>
                <a:spcPts val="0"/>
              </a:spcBef>
              <a:buClr>
                <a:srgbClr val="FFFFFF"/>
              </a:buClr>
              <a:buSzPct val="100000"/>
              <a:defRPr sz="5200">
                <a:solidFill>
                  <a:srgbClr val="FFFFFF"/>
                </a:solidFill>
              </a:defRPr>
            </a:lvl5pPr>
            <a:lvl6pPr lvl="5" algn="ctr" rtl="0">
              <a:spcBef>
                <a:spcPts val="0"/>
              </a:spcBef>
              <a:buClr>
                <a:srgbClr val="FFFFFF"/>
              </a:buClr>
              <a:buSzPct val="100000"/>
              <a:defRPr sz="5200">
                <a:solidFill>
                  <a:srgbClr val="FFFFFF"/>
                </a:solidFill>
              </a:defRPr>
            </a:lvl6pPr>
            <a:lvl7pPr lvl="6" algn="ctr" rtl="0">
              <a:spcBef>
                <a:spcPts val="0"/>
              </a:spcBef>
              <a:buClr>
                <a:srgbClr val="FFFFFF"/>
              </a:buClr>
              <a:buSzPct val="100000"/>
              <a:defRPr sz="5200">
                <a:solidFill>
                  <a:srgbClr val="FFFFFF"/>
                </a:solidFill>
              </a:defRPr>
            </a:lvl7pPr>
            <a:lvl8pPr lvl="7" algn="ctr" rtl="0">
              <a:spcBef>
                <a:spcPts val="0"/>
              </a:spcBef>
              <a:buClr>
                <a:srgbClr val="FFFFFF"/>
              </a:buClr>
              <a:buSzPct val="100000"/>
              <a:defRPr sz="5200">
                <a:solidFill>
                  <a:srgbClr val="FFFFFF"/>
                </a:solidFill>
              </a:defRPr>
            </a:lvl8pPr>
            <a:lvl9pPr lvl="8" algn="ctr" rtl="0">
              <a:spcBef>
                <a:spcPts val="0"/>
              </a:spcBef>
              <a:buClr>
                <a:srgbClr val="FFFFFF"/>
              </a:buClr>
              <a:buSzPct val="100000"/>
              <a:defRPr sz="5200">
                <a:solidFill>
                  <a:srgbClr val="FFFFFF"/>
                </a:solidFill>
              </a:defRPr>
            </a:lvl9pPr>
          </a:lstStyle>
          <a:p>
            <a:endParaRPr/>
          </a:p>
        </p:txBody>
      </p:sp>
      <p:sp>
        <p:nvSpPr>
          <p:cNvPr id="93" name="Shape 93"/>
          <p:cNvSpPr txBox="1">
            <a:spLocks noGrp="1"/>
          </p:cNvSpPr>
          <p:nvPr>
            <p:ph type="subTitle" idx="1"/>
          </p:nvPr>
        </p:nvSpPr>
        <p:spPr>
          <a:xfrm>
            <a:off x="311700" y="3276600"/>
            <a:ext cx="8520600" cy="636600"/>
          </a:xfrm>
          <a:prstGeom prst="rect">
            <a:avLst/>
          </a:prstGeom>
        </p:spPr>
        <p:txBody>
          <a:bodyPr wrap="square" lIns="91425" tIns="91425" rIns="91425" bIns="91425" anchor="t" anchorCtr="0"/>
          <a:lstStyle>
            <a:lvl1pPr lvl="0" algn="ctr" rtl="0">
              <a:lnSpc>
                <a:spcPct val="100000"/>
              </a:lnSpc>
              <a:spcBef>
                <a:spcPts val="0"/>
              </a:spcBef>
              <a:spcAft>
                <a:spcPts val="0"/>
              </a:spcAft>
              <a:buClr>
                <a:srgbClr val="FFFFFF"/>
              </a:buClr>
              <a:buSzPct val="100000"/>
              <a:buFont typeface="Open Sans"/>
              <a:buNone/>
              <a:defRPr sz="2600">
                <a:solidFill>
                  <a:srgbClr val="FFFFFF"/>
                </a:solidFill>
                <a:latin typeface="Open Sans"/>
                <a:ea typeface="Open Sans"/>
                <a:cs typeface="Open Sans"/>
                <a:sym typeface="Open Sans"/>
              </a:defRPr>
            </a:lvl1pPr>
            <a:lvl2pPr lvl="1" algn="ctr" rtl="0">
              <a:lnSpc>
                <a:spcPct val="100000"/>
              </a:lnSpc>
              <a:spcBef>
                <a:spcPts val="0"/>
              </a:spcBef>
              <a:spcAft>
                <a:spcPts val="0"/>
              </a:spcAft>
              <a:buClr>
                <a:srgbClr val="FFFFFF"/>
              </a:buClr>
              <a:buSzPct val="100000"/>
              <a:buFont typeface="Open Sans"/>
              <a:buNone/>
              <a:defRPr sz="2600">
                <a:solidFill>
                  <a:srgbClr val="FFFFFF"/>
                </a:solidFill>
                <a:latin typeface="Open Sans"/>
                <a:ea typeface="Open Sans"/>
                <a:cs typeface="Open Sans"/>
                <a:sym typeface="Open Sans"/>
              </a:defRPr>
            </a:lvl2pPr>
            <a:lvl3pPr lvl="2" algn="ctr" rtl="0">
              <a:lnSpc>
                <a:spcPct val="100000"/>
              </a:lnSpc>
              <a:spcBef>
                <a:spcPts val="0"/>
              </a:spcBef>
              <a:spcAft>
                <a:spcPts val="0"/>
              </a:spcAft>
              <a:buClr>
                <a:srgbClr val="FFFFFF"/>
              </a:buClr>
              <a:buSzPct val="100000"/>
              <a:buFont typeface="Open Sans"/>
              <a:buNone/>
              <a:defRPr sz="2600">
                <a:solidFill>
                  <a:srgbClr val="FFFFFF"/>
                </a:solidFill>
                <a:latin typeface="Open Sans"/>
                <a:ea typeface="Open Sans"/>
                <a:cs typeface="Open Sans"/>
                <a:sym typeface="Open Sans"/>
              </a:defRPr>
            </a:lvl3pPr>
            <a:lvl4pPr lvl="3" algn="ctr" rtl="0">
              <a:lnSpc>
                <a:spcPct val="100000"/>
              </a:lnSpc>
              <a:spcBef>
                <a:spcPts val="0"/>
              </a:spcBef>
              <a:spcAft>
                <a:spcPts val="0"/>
              </a:spcAft>
              <a:buClr>
                <a:srgbClr val="FFFFFF"/>
              </a:buClr>
              <a:buSzPct val="100000"/>
              <a:buFont typeface="Open Sans"/>
              <a:buNone/>
              <a:defRPr sz="2600">
                <a:solidFill>
                  <a:srgbClr val="FFFFFF"/>
                </a:solidFill>
                <a:latin typeface="Open Sans"/>
                <a:ea typeface="Open Sans"/>
                <a:cs typeface="Open Sans"/>
                <a:sym typeface="Open Sans"/>
              </a:defRPr>
            </a:lvl4pPr>
            <a:lvl5pPr lvl="4" algn="ctr" rtl="0">
              <a:lnSpc>
                <a:spcPct val="100000"/>
              </a:lnSpc>
              <a:spcBef>
                <a:spcPts val="0"/>
              </a:spcBef>
              <a:spcAft>
                <a:spcPts val="0"/>
              </a:spcAft>
              <a:buClr>
                <a:srgbClr val="FFFFFF"/>
              </a:buClr>
              <a:buSzPct val="100000"/>
              <a:buFont typeface="Open Sans"/>
              <a:buNone/>
              <a:defRPr sz="2600">
                <a:solidFill>
                  <a:srgbClr val="FFFFFF"/>
                </a:solidFill>
                <a:latin typeface="Open Sans"/>
                <a:ea typeface="Open Sans"/>
                <a:cs typeface="Open Sans"/>
                <a:sym typeface="Open Sans"/>
              </a:defRPr>
            </a:lvl5pPr>
            <a:lvl6pPr lvl="5" algn="ctr" rtl="0">
              <a:lnSpc>
                <a:spcPct val="100000"/>
              </a:lnSpc>
              <a:spcBef>
                <a:spcPts val="0"/>
              </a:spcBef>
              <a:spcAft>
                <a:spcPts val="0"/>
              </a:spcAft>
              <a:buClr>
                <a:srgbClr val="FFFFFF"/>
              </a:buClr>
              <a:buSzPct val="100000"/>
              <a:buFont typeface="Open Sans"/>
              <a:buNone/>
              <a:defRPr sz="2600">
                <a:solidFill>
                  <a:srgbClr val="FFFFFF"/>
                </a:solidFill>
                <a:latin typeface="Open Sans"/>
                <a:ea typeface="Open Sans"/>
                <a:cs typeface="Open Sans"/>
                <a:sym typeface="Open Sans"/>
              </a:defRPr>
            </a:lvl6pPr>
            <a:lvl7pPr lvl="6" algn="ctr" rtl="0">
              <a:lnSpc>
                <a:spcPct val="100000"/>
              </a:lnSpc>
              <a:spcBef>
                <a:spcPts val="0"/>
              </a:spcBef>
              <a:spcAft>
                <a:spcPts val="0"/>
              </a:spcAft>
              <a:buClr>
                <a:srgbClr val="FFFFFF"/>
              </a:buClr>
              <a:buSzPct val="100000"/>
              <a:buFont typeface="Open Sans"/>
              <a:buNone/>
              <a:defRPr sz="2600">
                <a:solidFill>
                  <a:srgbClr val="FFFFFF"/>
                </a:solidFill>
                <a:latin typeface="Open Sans"/>
                <a:ea typeface="Open Sans"/>
                <a:cs typeface="Open Sans"/>
                <a:sym typeface="Open Sans"/>
              </a:defRPr>
            </a:lvl7pPr>
            <a:lvl8pPr lvl="7" algn="ctr" rtl="0">
              <a:lnSpc>
                <a:spcPct val="100000"/>
              </a:lnSpc>
              <a:spcBef>
                <a:spcPts val="0"/>
              </a:spcBef>
              <a:spcAft>
                <a:spcPts val="0"/>
              </a:spcAft>
              <a:buClr>
                <a:srgbClr val="FFFFFF"/>
              </a:buClr>
              <a:buSzPct val="100000"/>
              <a:buFont typeface="Open Sans"/>
              <a:buNone/>
              <a:defRPr sz="2600">
                <a:solidFill>
                  <a:srgbClr val="FFFFFF"/>
                </a:solidFill>
                <a:latin typeface="Open Sans"/>
                <a:ea typeface="Open Sans"/>
                <a:cs typeface="Open Sans"/>
                <a:sym typeface="Open Sans"/>
              </a:defRPr>
            </a:lvl8pPr>
            <a:lvl9pPr lvl="8" algn="ctr" rtl="0">
              <a:lnSpc>
                <a:spcPct val="100000"/>
              </a:lnSpc>
              <a:spcBef>
                <a:spcPts val="0"/>
              </a:spcBef>
              <a:spcAft>
                <a:spcPts val="0"/>
              </a:spcAft>
              <a:buClr>
                <a:srgbClr val="FFFFFF"/>
              </a:buClr>
              <a:buSzPct val="100000"/>
              <a:buFont typeface="Open Sans"/>
              <a:buNone/>
              <a:defRPr sz="2600">
                <a:solidFill>
                  <a:srgbClr val="FFFFFF"/>
                </a:solidFill>
                <a:latin typeface="Open Sans"/>
                <a:ea typeface="Open Sans"/>
                <a:cs typeface="Open Sans"/>
                <a:sym typeface="Open Sans"/>
              </a:defRPr>
            </a:lvl9pPr>
          </a:lstStyle>
          <a:p>
            <a:endParaRPr/>
          </a:p>
        </p:txBody>
      </p:sp>
      <p:sp>
        <p:nvSpPr>
          <p:cNvPr id="94" name="Shape 94"/>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itle One">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311700" y="34100"/>
            <a:ext cx="8520600" cy="572700"/>
          </a:xfrm>
          <a:prstGeom prst="rect">
            <a:avLst/>
          </a:prstGeom>
        </p:spPr>
        <p:txBody>
          <a:bodyPr wrap="square" lIns="91425" tIns="91425" rIns="91425" bIns="91425" anchor="t" anchorCtr="0"/>
          <a:lstStyle>
            <a:lvl1pPr lvl="0" algn="ctr" rtl="0">
              <a:spcBef>
                <a:spcPts val="0"/>
              </a:spcBef>
              <a:buNone/>
              <a:defRPr sz="3800" b="1">
                <a:solidFill>
                  <a:srgbClr val="666666"/>
                </a:solidFill>
                <a:latin typeface="Dosis"/>
                <a:ea typeface="Dosis"/>
                <a:cs typeface="Dosis"/>
                <a:sym typeface="Dosis"/>
              </a:defRPr>
            </a:lvl1pPr>
            <a:lvl2pPr lvl="1" rtl="0">
              <a:spcBef>
                <a:spcPts val="0"/>
              </a:spcBef>
              <a:buNone/>
              <a:defRPr sz="3600" b="1">
                <a:latin typeface="Dosis"/>
                <a:ea typeface="Dosis"/>
                <a:cs typeface="Dosis"/>
                <a:sym typeface="Dosis"/>
              </a:defRPr>
            </a:lvl2pPr>
            <a:lvl3pPr lvl="2" rtl="0">
              <a:spcBef>
                <a:spcPts val="0"/>
              </a:spcBef>
              <a:buNone/>
              <a:defRPr sz="3600" b="1">
                <a:latin typeface="Dosis"/>
                <a:ea typeface="Dosis"/>
                <a:cs typeface="Dosis"/>
                <a:sym typeface="Dosis"/>
              </a:defRPr>
            </a:lvl3pPr>
            <a:lvl4pPr lvl="3" rtl="0">
              <a:spcBef>
                <a:spcPts val="0"/>
              </a:spcBef>
              <a:buNone/>
              <a:defRPr sz="3600" b="1">
                <a:latin typeface="Dosis"/>
                <a:ea typeface="Dosis"/>
                <a:cs typeface="Dosis"/>
                <a:sym typeface="Dosis"/>
              </a:defRPr>
            </a:lvl4pPr>
            <a:lvl5pPr lvl="4" rtl="0">
              <a:spcBef>
                <a:spcPts val="0"/>
              </a:spcBef>
              <a:buNone/>
              <a:defRPr sz="3600" b="1">
                <a:latin typeface="Dosis"/>
                <a:ea typeface="Dosis"/>
                <a:cs typeface="Dosis"/>
                <a:sym typeface="Dosis"/>
              </a:defRPr>
            </a:lvl5pPr>
            <a:lvl6pPr lvl="5" rtl="0">
              <a:spcBef>
                <a:spcPts val="0"/>
              </a:spcBef>
              <a:buNone/>
              <a:defRPr sz="3600" b="1">
                <a:latin typeface="Dosis"/>
                <a:ea typeface="Dosis"/>
                <a:cs typeface="Dosis"/>
                <a:sym typeface="Dosis"/>
              </a:defRPr>
            </a:lvl6pPr>
            <a:lvl7pPr lvl="6" rtl="0">
              <a:spcBef>
                <a:spcPts val="0"/>
              </a:spcBef>
              <a:buNone/>
              <a:defRPr sz="3600" b="1">
                <a:latin typeface="Dosis"/>
                <a:ea typeface="Dosis"/>
                <a:cs typeface="Dosis"/>
                <a:sym typeface="Dosis"/>
              </a:defRPr>
            </a:lvl7pPr>
            <a:lvl8pPr lvl="7" rtl="0">
              <a:spcBef>
                <a:spcPts val="0"/>
              </a:spcBef>
              <a:buNone/>
              <a:defRPr sz="3600" b="1">
                <a:latin typeface="Dosis"/>
                <a:ea typeface="Dosis"/>
                <a:cs typeface="Dosis"/>
                <a:sym typeface="Dosis"/>
              </a:defRPr>
            </a:lvl8pPr>
            <a:lvl9pPr lvl="8" rtl="0">
              <a:spcBef>
                <a:spcPts val="0"/>
              </a:spcBef>
              <a:buNone/>
              <a:defRPr sz="3600" b="1">
                <a:latin typeface="Dosis"/>
                <a:ea typeface="Dosis"/>
                <a:cs typeface="Dosis"/>
                <a:sym typeface="Dosis"/>
              </a:defRPr>
            </a:lvl9pPr>
          </a:lstStyle>
          <a:p>
            <a:endParaRPr/>
          </a:p>
        </p:txBody>
      </p:sp>
      <p:sp>
        <p:nvSpPr>
          <p:cNvPr id="97" name="Shape 97"/>
          <p:cNvSpPr txBox="1">
            <a:spLocks noGrp="1"/>
          </p:cNvSpPr>
          <p:nvPr>
            <p:ph type="subTitle" idx="1"/>
          </p:nvPr>
        </p:nvSpPr>
        <p:spPr>
          <a:xfrm>
            <a:off x="2249850" y="606800"/>
            <a:ext cx="4644300" cy="244800"/>
          </a:xfrm>
          <a:prstGeom prst="rect">
            <a:avLst/>
          </a:prstGeom>
        </p:spPr>
        <p:txBody>
          <a:bodyPr wrap="square" lIns="91425" tIns="91425" rIns="91425" bIns="91425" anchor="t" anchorCtr="0"/>
          <a:lstStyle>
            <a:lvl1pPr lvl="0" algn="ctr" rtl="0">
              <a:spcBef>
                <a:spcPts val="0"/>
              </a:spcBef>
              <a:buNone/>
              <a:defRPr sz="1600">
                <a:latin typeface="Open Sans"/>
                <a:ea typeface="Open Sans"/>
                <a:cs typeface="Open Sans"/>
                <a:sym typeface="Open Sans"/>
              </a:defRPr>
            </a:lvl1pPr>
            <a:lvl2pPr lvl="1" algn="ctr" rtl="0">
              <a:spcBef>
                <a:spcPts val="0"/>
              </a:spcBef>
              <a:buNone/>
              <a:defRPr sz="1600">
                <a:latin typeface="Open Sans"/>
                <a:ea typeface="Open Sans"/>
                <a:cs typeface="Open Sans"/>
                <a:sym typeface="Open Sans"/>
              </a:defRPr>
            </a:lvl2pPr>
            <a:lvl3pPr lvl="2" algn="ctr" rtl="0">
              <a:spcBef>
                <a:spcPts val="0"/>
              </a:spcBef>
              <a:buNone/>
              <a:defRPr sz="1600">
                <a:latin typeface="Open Sans"/>
                <a:ea typeface="Open Sans"/>
                <a:cs typeface="Open Sans"/>
                <a:sym typeface="Open Sans"/>
              </a:defRPr>
            </a:lvl3pPr>
            <a:lvl4pPr lvl="3" algn="ctr" rtl="0">
              <a:spcBef>
                <a:spcPts val="0"/>
              </a:spcBef>
              <a:buNone/>
              <a:defRPr sz="1600">
                <a:latin typeface="Open Sans"/>
                <a:ea typeface="Open Sans"/>
                <a:cs typeface="Open Sans"/>
                <a:sym typeface="Open Sans"/>
              </a:defRPr>
            </a:lvl4pPr>
            <a:lvl5pPr lvl="4" algn="ctr" rtl="0">
              <a:spcBef>
                <a:spcPts val="0"/>
              </a:spcBef>
              <a:buNone/>
              <a:defRPr sz="1600">
                <a:latin typeface="Open Sans"/>
                <a:ea typeface="Open Sans"/>
                <a:cs typeface="Open Sans"/>
                <a:sym typeface="Open Sans"/>
              </a:defRPr>
            </a:lvl5pPr>
            <a:lvl6pPr lvl="5" algn="ctr" rtl="0">
              <a:spcBef>
                <a:spcPts val="0"/>
              </a:spcBef>
              <a:buNone/>
              <a:defRPr sz="1600">
                <a:latin typeface="Open Sans"/>
                <a:ea typeface="Open Sans"/>
                <a:cs typeface="Open Sans"/>
                <a:sym typeface="Open Sans"/>
              </a:defRPr>
            </a:lvl6pPr>
            <a:lvl7pPr lvl="6" algn="ctr" rtl="0">
              <a:spcBef>
                <a:spcPts val="0"/>
              </a:spcBef>
              <a:buNone/>
              <a:defRPr sz="1600">
                <a:latin typeface="Open Sans"/>
                <a:ea typeface="Open Sans"/>
                <a:cs typeface="Open Sans"/>
                <a:sym typeface="Open Sans"/>
              </a:defRPr>
            </a:lvl7pPr>
            <a:lvl8pPr lvl="7" algn="ctr" rtl="0">
              <a:spcBef>
                <a:spcPts val="0"/>
              </a:spcBef>
              <a:buNone/>
              <a:defRPr sz="1600">
                <a:latin typeface="Open Sans"/>
                <a:ea typeface="Open Sans"/>
                <a:cs typeface="Open Sans"/>
                <a:sym typeface="Open Sans"/>
              </a:defRPr>
            </a:lvl8pPr>
            <a:lvl9pPr lvl="8" algn="ctr" rtl="0">
              <a:spcBef>
                <a:spcPts val="0"/>
              </a:spcBef>
              <a:buNone/>
              <a:defRPr sz="1600">
                <a:latin typeface="Open Sans"/>
                <a:ea typeface="Open Sans"/>
                <a:cs typeface="Open Sans"/>
                <a:sym typeface="Open Sans"/>
              </a:defRPr>
            </a:lvl9pPr>
          </a:lstStyle>
          <a:p>
            <a:endParaRPr/>
          </a:p>
        </p:txBody>
      </p:sp>
      <p:sp>
        <p:nvSpPr>
          <p:cNvPr id="98" name="Shape 98"/>
          <p:cNvSpPr/>
          <p:nvPr/>
        </p:nvSpPr>
        <p:spPr>
          <a:xfrm>
            <a:off x="8468475" y="152350"/>
            <a:ext cx="454500" cy="365400"/>
          </a:xfrm>
          <a:prstGeom prst="rect">
            <a:avLst/>
          </a:prstGeom>
          <a:solidFill>
            <a:srgbClr val="93C47D"/>
          </a:solidFill>
          <a:ln>
            <a:noFill/>
          </a:ln>
        </p:spPr>
        <p:txBody>
          <a:bodyPr wrap="square" lIns="91425" tIns="91425" rIns="91425" bIns="91425" anchor="ctr" anchorCtr="0">
            <a:noAutofit/>
          </a:bodyPr>
          <a:lstStyle/>
          <a:p>
            <a:pPr lvl="0">
              <a:spcBef>
                <a:spcPts val="0"/>
              </a:spcBef>
              <a:buNone/>
            </a:pPr>
            <a:endParaRPr/>
          </a:p>
        </p:txBody>
      </p:sp>
      <p:sp>
        <p:nvSpPr>
          <p:cNvPr id="99" name="Shape 99"/>
          <p:cNvSpPr/>
          <p:nvPr/>
        </p:nvSpPr>
        <p:spPr>
          <a:xfrm>
            <a:off x="8468475" y="517700"/>
            <a:ext cx="454500" cy="89100"/>
          </a:xfrm>
          <a:prstGeom prst="rect">
            <a:avLst/>
          </a:prstGeom>
          <a:solidFill>
            <a:srgbClr val="666666"/>
          </a:solidFill>
          <a:ln>
            <a:noFill/>
          </a:ln>
        </p:spPr>
        <p:txBody>
          <a:bodyPr wrap="square" lIns="91425" tIns="91425" rIns="91425" bIns="91425" anchor="ctr" anchorCtr="0">
            <a:noAutofit/>
          </a:bodyPr>
          <a:lstStyle/>
          <a:p>
            <a:pPr lvl="0">
              <a:spcBef>
                <a:spcPts val="0"/>
              </a:spcBef>
              <a:buNone/>
            </a:pPr>
            <a:endParaRPr/>
          </a:p>
        </p:txBody>
      </p:sp>
      <p:sp>
        <p:nvSpPr>
          <p:cNvPr id="100" name="Shape 100"/>
          <p:cNvSpPr txBox="1">
            <a:spLocks noGrp="1"/>
          </p:cNvSpPr>
          <p:nvPr>
            <p:ph type="sldNum" idx="12"/>
          </p:nvPr>
        </p:nvSpPr>
        <p:spPr>
          <a:xfrm>
            <a:off x="8421384" y="138251"/>
            <a:ext cx="548700" cy="393600"/>
          </a:xfrm>
          <a:prstGeom prst="rect">
            <a:avLst/>
          </a:prstGeom>
          <a:solidFill>
            <a:srgbClr val="0B5394"/>
          </a:solidFill>
        </p:spPr>
        <p:txBody>
          <a:bodyPr wrap="square" lIns="91425" tIns="91425" rIns="91425" bIns="91425" anchor="ctr" anchorCtr="0">
            <a:noAutofit/>
          </a:bodyPr>
          <a:lstStyle/>
          <a:p>
            <a:pPr lvl="0" algn="ctr" rtl="0">
              <a:spcBef>
                <a:spcPts val="0"/>
              </a:spcBef>
              <a:buNone/>
            </a:pPr>
            <a:fld id="{00000000-1234-1234-1234-123412341234}" type="slidenum">
              <a:rPr lang="en" sz="1300">
                <a:solidFill>
                  <a:srgbClr val="FFFFFF"/>
                </a:solidFill>
              </a:rPr>
              <a:t>‹#›</a:t>
            </a:fld>
            <a:endParaRPr lang="en" sz="1300">
              <a:solidFill>
                <a:srgbClr val="FFFFFF"/>
              </a:solidFill>
            </a:endParaRPr>
          </a:p>
        </p:txBody>
      </p:sp>
      <p:sp>
        <p:nvSpPr>
          <p:cNvPr id="101" name="Shape 101"/>
          <p:cNvSpPr txBox="1"/>
          <p:nvPr/>
        </p:nvSpPr>
        <p:spPr>
          <a:xfrm>
            <a:off x="6819375" y="4714900"/>
            <a:ext cx="2236800" cy="303000"/>
          </a:xfrm>
          <a:prstGeom prst="rect">
            <a:avLst/>
          </a:prstGeom>
          <a:noFill/>
          <a:ln>
            <a:noFill/>
          </a:ln>
        </p:spPr>
        <p:txBody>
          <a:bodyPr wrap="square" lIns="91425" tIns="91425" rIns="91425" bIns="91425" anchor="t" anchorCtr="0">
            <a:noAutofit/>
          </a:bodyPr>
          <a:lstStyle/>
          <a:p>
            <a:pPr lvl="0" algn="ctr" rtl="0">
              <a:spcBef>
                <a:spcPts val="0"/>
              </a:spcBef>
              <a:buNone/>
            </a:pPr>
            <a:r>
              <a:rPr lang="en" sz="1000">
                <a:solidFill>
                  <a:srgbClr val="666666"/>
                </a:solidFill>
                <a:latin typeface="Open Sans"/>
                <a:ea typeface="Open Sans"/>
                <a:cs typeface="Open Sans"/>
                <a:sym typeface="Open Sans"/>
              </a:rPr>
              <a:t>freegoogleslidestemplates.com</a:t>
            </a:r>
          </a:p>
        </p:txBody>
      </p:sp>
      <p:grpSp>
        <p:nvGrpSpPr>
          <p:cNvPr id="102" name="Shape 102"/>
          <p:cNvGrpSpPr/>
          <p:nvPr/>
        </p:nvGrpSpPr>
        <p:grpSpPr>
          <a:xfrm>
            <a:off x="197970" y="4683259"/>
            <a:ext cx="297191" cy="365407"/>
            <a:chOff x="2149550" y="2870305"/>
            <a:chExt cx="378395" cy="465250"/>
          </a:xfrm>
        </p:grpSpPr>
        <p:sp>
          <p:nvSpPr>
            <p:cNvPr id="103" name="Shape 103"/>
            <p:cNvSpPr/>
            <p:nvPr/>
          </p:nvSpPr>
          <p:spPr>
            <a:xfrm>
              <a:off x="2149569" y="2870305"/>
              <a:ext cx="378375" cy="465250"/>
            </a:xfrm>
            <a:custGeom>
              <a:avLst/>
              <a:gdLst/>
              <a:ahLst/>
              <a:cxnLst/>
              <a:rect l="0" t="0" r="0" b="0"/>
              <a:pathLst>
                <a:path w="10000" h="10000" extrusionOk="0">
                  <a:moveTo>
                    <a:pt x="9786" y="4479"/>
                  </a:moveTo>
                  <a:cubicBezTo>
                    <a:pt x="9957" y="4549"/>
                    <a:pt x="9915" y="4653"/>
                    <a:pt x="10000" y="4792"/>
                  </a:cubicBezTo>
                  <a:lnTo>
                    <a:pt x="10000" y="9236"/>
                  </a:lnTo>
                  <a:cubicBezTo>
                    <a:pt x="10000" y="9653"/>
                    <a:pt x="9573" y="10000"/>
                    <a:pt x="9060" y="10000"/>
                  </a:cubicBezTo>
                  <a:lnTo>
                    <a:pt x="940" y="10000"/>
                  </a:lnTo>
                  <a:cubicBezTo>
                    <a:pt x="342" y="10000"/>
                    <a:pt x="0" y="9653"/>
                    <a:pt x="0" y="9236"/>
                  </a:cubicBezTo>
                  <a:lnTo>
                    <a:pt x="0" y="694"/>
                  </a:lnTo>
                  <a:cubicBezTo>
                    <a:pt x="0" y="278"/>
                    <a:pt x="342" y="0"/>
                    <a:pt x="855" y="0"/>
                  </a:cubicBezTo>
                  <a:lnTo>
                    <a:pt x="7009" y="0"/>
                  </a:lnTo>
                  <a:cubicBezTo>
                    <a:pt x="7179" y="139"/>
                    <a:pt x="7179" y="417"/>
                    <a:pt x="7179" y="625"/>
                  </a:cubicBezTo>
                  <a:lnTo>
                    <a:pt x="7179" y="2222"/>
                  </a:lnTo>
                  <a:cubicBezTo>
                    <a:pt x="7179" y="2431"/>
                    <a:pt x="7436" y="2569"/>
                    <a:pt x="7521" y="2708"/>
                  </a:cubicBezTo>
                  <a:cubicBezTo>
                    <a:pt x="8120" y="3125"/>
                    <a:pt x="8632" y="3542"/>
                    <a:pt x="9145" y="3958"/>
                  </a:cubicBezTo>
                  <a:cubicBezTo>
                    <a:pt x="9231" y="4097"/>
                    <a:pt x="9334" y="4062"/>
                    <a:pt x="9632" y="4312"/>
                  </a:cubicBezTo>
                </a:path>
              </a:pathLst>
            </a:custGeom>
            <a:solidFill>
              <a:srgbClr val="F7B600"/>
            </a:solidFill>
            <a:ln w="12700" cap="flat" cmpd="sng">
              <a:solidFill>
                <a:srgbClr val="FFC92F"/>
              </a:solidFill>
              <a:prstDash val="solid"/>
              <a:round/>
              <a:headEnd type="none" w="med" len="med"/>
              <a:tailEnd type="none" w="med" len="med"/>
            </a:ln>
          </p:spPr>
          <p:txBody>
            <a:bodyPr wrap="square" lIns="91425" tIns="45700" rIns="91425" bIns="45700" anchor="t" anchorCtr="0">
              <a:noAutofit/>
            </a:bodyPr>
            <a:lstStyle/>
            <a:p>
              <a:pPr marL="0" marR="0" lvl="0" indent="0" algn="l" rtl="0">
                <a:spcBef>
                  <a:spcPts val="0"/>
                </a:spcBef>
                <a:buSzPct val="25000"/>
                <a:buNone/>
              </a:pPr>
              <a:endParaRPr sz="600" b="0" i="0" u="none" strike="noStrike" cap="none">
                <a:solidFill>
                  <a:srgbClr val="000000"/>
                </a:solidFill>
                <a:latin typeface="Calibri"/>
                <a:ea typeface="Calibri"/>
                <a:cs typeface="Calibri"/>
                <a:sym typeface="Calibri"/>
              </a:endParaRPr>
            </a:p>
          </p:txBody>
        </p:sp>
        <p:sp>
          <p:nvSpPr>
            <p:cNvPr id="104" name="Shape 104"/>
            <p:cNvSpPr/>
            <p:nvPr/>
          </p:nvSpPr>
          <p:spPr>
            <a:xfrm>
              <a:off x="2414965" y="2870305"/>
              <a:ext cx="112980" cy="125770"/>
            </a:xfrm>
            <a:custGeom>
              <a:avLst/>
              <a:gdLst/>
              <a:ahLst/>
              <a:cxnLst/>
              <a:rect l="0" t="0" r="0" b="0"/>
              <a:pathLst>
                <a:path w="35" h="39" extrusionOk="0">
                  <a:moveTo>
                    <a:pt x="0" y="34"/>
                  </a:moveTo>
                  <a:cubicBezTo>
                    <a:pt x="0" y="23"/>
                    <a:pt x="0" y="11"/>
                    <a:pt x="0" y="0"/>
                  </a:cubicBezTo>
                  <a:cubicBezTo>
                    <a:pt x="12" y="11"/>
                    <a:pt x="24" y="22"/>
                    <a:pt x="35" y="34"/>
                  </a:cubicBezTo>
                  <a:cubicBezTo>
                    <a:pt x="33" y="36"/>
                    <a:pt x="32" y="36"/>
                    <a:pt x="30" y="36"/>
                  </a:cubicBezTo>
                  <a:cubicBezTo>
                    <a:pt x="20" y="36"/>
                    <a:pt x="10" y="39"/>
                    <a:pt x="0" y="34"/>
                  </a:cubicBezTo>
                  <a:close/>
                </a:path>
              </a:pathLst>
            </a:custGeom>
            <a:solidFill>
              <a:srgbClr val="FEE068"/>
            </a:solidFill>
            <a:ln>
              <a:noFill/>
            </a:ln>
          </p:spPr>
          <p:txBody>
            <a:bodyPr wrap="square" lIns="91425" tIns="45700" rIns="91425" bIns="45700" anchor="t" anchorCtr="0">
              <a:noAutofit/>
            </a:bodyPr>
            <a:lstStyle/>
            <a:p>
              <a:pPr marL="0" marR="0" lvl="0" indent="0" algn="l" rtl="0">
                <a:spcBef>
                  <a:spcPts val="0"/>
                </a:spcBef>
                <a:buSzPct val="25000"/>
                <a:buNone/>
              </a:pPr>
              <a:endParaRPr sz="600" b="0" i="0" u="none" strike="noStrike" cap="none">
                <a:solidFill>
                  <a:srgbClr val="000000"/>
                </a:solidFill>
                <a:latin typeface="Calibri"/>
                <a:ea typeface="Calibri"/>
                <a:cs typeface="Calibri"/>
                <a:sym typeface="Calibri"/>
              </a:endParaRPr>
            </a:p>
          </p:txBody>
        </p:sp>
        <p:sp>
          <p:nvSpPr>
            <p:cNvPr id="105" name="Shape 105"/>
            <p:cNvSpPr/>
            <p:nvPr/>
          </p:nvSpPr>
          <p:spPr>
            <a:xfrm>
              <a:off x="2414965" y="2980088"/>
              <a:ext cx="112975" cy="112975"/>
            </a:xfrm>
            <a:custGeom>
              <a:avLst/>
              <a:gdLst/>
              <a:ahLst/>
              <a:cxnLst/>
              <a:rect l="0" t="0" r="0" b="0"/>
              <a:pathLst>
                <a:path w="10000" h="10000" extrusionOk="0">
                  <a:moveTo>
                    <a:pt x="0" y="0"/>
                  </a:moveTo>
                  <a:lnTo>
                    <a:pt x="10000" y="0"/>
                  </a:lnTo>
                  <a:lnTo>
                    <a:pt x="10000" y="10000"/>
                  </a:lnTo>
                  <a:cubicBezTo>
                    <a:pt x="9362" y="9057"/>
                    <a:pt x="1457" y="1924"/>
                    <a:pt x="0" y="0"/>
                  </a:cubicBezTo>
                  <a:close/>
                </a:path>
              </a:pathLst>
            </a:custGeom>
            <a:solidFill>
              <a:srgbClr val="D59D00"/>
            </a:solidFill>
            <a:ln>
              <a:noFill/>
            </a:ln>
          </p:spPr>
          <p:txBody>
            <a:bodyPr wrap="square" lIns="91425" tIns="45700" rIns="91425" bIns="45700" anchor="t" anchorCtr="0">
              <a:noAutofit/>
            </a:bodyPr>
            <a:lstStyle/>
            <a:p>
              <a:pPr marL="0" marR="0" lvl="0" indent="0" algn="l" rtl="0">
                <a:spcBef>
                  <a:spcPts val="0"/>
                </a:spcBef>
                <a:buSzPct val="25000"/>
                <a:buNone/>
              </a:pPr>
              <a:endParaRPr sz="600" b="0" i="0" u="none" strike="noStrike" cap="none">
                <a:solidFill>
                  <a:srgbClr val="000000"/>
                </a:solidFill>
                <a:latin typeface="Calibri"/>
                <a:ea typeface="Calibri"/>
                <a:cs typeface="Calibri"/>
                <a:sym typeface="Calibri"/>
              </a:endParaRPr>
            </a:p>
          </p:txBody>
        </p:sp>
        <p:sp>
          <p:nvSpPr>
            <p:cNvPr id="106" name="Shape 106"/>
            <p:cNvSpPr/>
            <p:nvPr/>
          </p:nvSpPr>
          <p:spPr>
            <a:xfrm>
              <a:off x="2149550" y="3036900"/>
              <a:ext cx="378300" cy="227400"/>
            </a:xfrm>
            <a:prstGeom prst="rect">
              <a:avLst/>
            </a:prstGeom>
            <a:noFill/>
            <a:ln>
              <a:noFill/>
            </a:ln>
          </p:spPr>
          <p:txBody>
            <a:bodyPr wrap="square" lIns="0" tIns="0" rIns="0" bIns="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 sz="800" b="0" i="0" u="none" strike="noStrike" cap="none">
                  <a:solidFill>
                    <a:srgbClr val="FFFFFF"/>
                  </a:solidFill>
                  <a:latin typeface="Open Sans"/>
                  <a:ea typeface="Open Sans"/>
                  <a:cs typeface="Open Sans"/>
                  <a:sym typeface="Open Sans"/>
                </a:rPr>
                <a:t>FGST</a:t>
              </a: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Right">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4563000" y="34100"/>
            <a:ext cx="3905400" cy="572700"/>
          </a:xfrm>
          <a:prstGeom prst="rect">
            <a:avLst/>
          </a:prstGeom>
        </p:spPr>
        <p:txBody>
          <a:bodyPr wrap="square" lIns="91425" tIns="91425" rIns="91425" bIns="91425" anchor="t" anchorCtr="0"/>
          <a:lstStyle>
            <a:lvl1pPr lvl="0" algn="ctr" rtl="0">
              <a:spcBef>
                <a:spcPts val="0"/>
              </a:spcBef>
              <a:buNone/>
              <a:defRPr sz="3800" b="1">
                <a:solidFill>
                  <a:srgbClr val="666666"/>
                </a:solidFill>
                <a:latin typeface="Dosis"/>
                <a:ea typeface="Dosis"/>
                <a:cs typeface="Dosis"/>
                <a:sym typeface="Dosis"/>
              </a:defRPr>
            </a:lvl1pPr>
            <a:lvl2pPr lvl="1" rtl="0">
              <a:spcBef>
                <a:spcPts val="0"/>
              </a:spcBef>
              <a:buNone/>
              <a:defRPr sz="3600" b="1">
                <a:latin typeface="Dosis"/>
                <a:ea typeface="Dosis"/>
                <a:cs typeface="Dosis"/>
                <a:sym typeface="Dosis"/>
              </a:defRPr>
            </a:lvl2pPr>
            <a:lvl3pPr lvl="2" rtl="0">
              <a:spcBef>
                <a:spcPts val="0"/>
              </a:spcBef>
              <a:buNone/>
              <a:defRPr sz="3600" b="1">
                <a:latin typeface="Dosis"/>
                <a:ea typeface="Dosis"/>
                <a:cs typeface="Dosis"/>
                <a:sym typeface="Dosis"/>
              </a:defRPr>
            </a:lvl3pPr>
            <a:lvl4pPr lvl="3" rtl="0">
              <a:spcBef>
                <a:spcPts val="0"/>
              </a:spcBef>
              <a:buNone/>
              <a:defRPr sz="3600" b="1">
                <a:latin typeface="Dosis"/>
                <a:ea typeface="Dosis"/>
                <a:cs typeface="Dosis"/>
                <a:sym typeface="Dosis"/>
              </a:defRPr>
            </a:lvl4pPr>
            <a:lvl5pPr lvl="4" rtl="0">
              <a:spcBef>
                <a:spcPts val="0"/>
              </a:spcBef>
              <a:buNone/>
              <a:defRPr sz="3600" b="1">
                <a:latin typeface="Dosis"/>
                <a:ea typeface="Dosis"/>
                <a:cs typeface="Dosis"/>
                <a:sym typeface="Dosis"/>
              </a:defRPr>
            </a:lvl5pPr>
            <a:lvl6pPr lvl="5" rtl="0">
              <a:spcBef>
                <a:spcPts val="0"/>
              </a:spcBef>
              <a:buNone/>
              <a:defRPr sz="3600" b="1">
                <a:latin typeface="Dosis"/>
                <a:ea typeface="Dosis"/>
                <a:cs typeface="Dosis"/>
                <a:sym typeface="Dosis"/>
              </a:defRPr>
            </a:lvl6pPr>
            <a:lvl7pPr lvl="6" rtl="0">
              <a:spcBef>
                <a:spcPts val="0"/>
              </a:spcBef>
              <a:buNone/>
              <a:defRPr sz="3600" b="1">
                <a:latin typeface="Dosis"/>
                <a:ea typeface="Dosis"/>
                <a:cs typeface="Dosis"/>
                <a:sym typeface="Dosis"/>
              </a:defRPr>
            </a:lvl7pPr>
            <a:lvl8pPr lvl="7" rtl="0">
              <a:spcBef>
                <a:spcPts val="0"/>
              </a:spcBef>
              <a:buNone/>
              <a:defRPr sz="3600" b="1">
                <a:latin typeface="Dosis"/>
                <a:ea typeface="Dosis"/>
                <a:cs typeface="Dosis"/>
                <a:sym typeface="Dosis"/>
              </a:defRPr>
            </a:lvl8pPr>
            <a:lvl9pPr lvl="8" rtl="0">
              <a:spcBef>
                <a:spcPts val="0"/>
              </a:spcBef>
              <a:buNone/>
              <a:defRPr sz="3600" b="1">
                <a:latin typeface="Dosis"/>
                <a:ea typeface="Dosis"/>
                <a:cs typeface="Dosis"/>
                <a:sym typeface="Dosis"/>
              </a:defRPr>
            </a:lvl9pPr>
          </a:lstStyle>
          <a:p>
            <a:endParaRPr/>
          </a:p>
        </p:txBody>
      </p:sp>
      <p:sp>
        <p:nvSpPr>
          <p:cNvPr id="109" name="Shape 109"/>
          <p:cNvSpPr txBox="1">
            <a:spLocks noGrp="1"/>
          </p:cNvSpPr>
          <p:nvPr>
            <p:ph type="subTitle" idx="1"/>
          </p:nvPr>
        </p:nvSpPr>
        <p:spPr>
          <a:xfrm>
            <a:off x="4563150" y="606800"/>
            <a:ext cx="3905400" cy="244800"/>
          </a:xfrm>
          <a:prstGeom prst="rect">
            <a:avLst/>
          </a:prstGeom>
        </p:spPr>
        <p:txBody>
          <a:bodyPr wrap="square" lIns="91425" tIns="91425" rIns="91425" bIns="91425" anchor="t" anchorCtr="0"/>
          <a:lstStyle>
            <a:lvl1pPr lvl="0" algn="ctr" rtl="0">
              <a:spcBef>
                <a:spcPts val="0"/>
              </a:spcBef>
              <a:buNone/>
              <a:defRPr sz="1600">
                <a:latin typeface="Open Sans"/>
                <a:ea typeface="Open Sans"/>
                <a:cs typeface="Open Sans"/>
                <a:sym typeface="Open Sans"/>
              </a:defRPr>
            </a:lvl1pPr>
            <a:lvl2pPr lvl="1" algn="ctr" rtl="0">
              <a:spcBef>
                <a:spcPts val="0"/>
              </a:spcBef>
              <a:buNone/>
              <a:defRPr sz="1600">
                <a:latin typeface="Open Sans"/>
                <a:ea typeface="Open Sans"/>
                <a:cs typeface="Open Sans"/>
                <a:sym typeface="Open Sans"/>
              </a:defRPr>
            </a:lvl2pPr>
            <a:lvl3pPr lvl="2" algn="ctr" rtl="0">
              <a:spcBef>
                <a:spcPts val="0"/>
              </a:spcBef>
              <a:buNone/>
              <a:defRPr sz="1600">
                <a:latin typeface="Open Sans"/>
                <a:ea typeface="Open Sans"/>
                <a:cs typeface="Open Sans"/>
                <a:sym typeface="Open Sans"/>
              </a:defRPr>
            </a:lvl3pPr>
            <a:lvl4pPr lvl="3" algn="ctr" rtl="0">
              <a:spcBef>
                <a:spcPts val="0"/>
              </a:spcBef>
              <a:buNone/>
              <a:defRPr sz="1600">
                <a:latin typeface="Open Sans"/>
                <a:ea typeface="Open Sans"/>
                <a:cs typeface="Open Sans"/>
                <a:sym typeface="Open Sans"/>
              </a:defRPr>
            </a:lvl4pPr>
            <a:lvl5pPr lvl="4" algn="ctr" rtl="0">
              <a:spcBef>
                <a:spcPts val="0"/>
              </a:spcBef>
              <a:buNone/>
              <a:defRPr sz="1600">
                <a:latin typeface="Open Sans"/>
                <a:ea typeface="Open Sans"/>
                <a:cs typeface="Open Sans"/>
                <a:sym typeface="Open Sans"/>
              </a:defRPr>
            </a:lvl5pPr>
            <a:lvl6pPr lvl="5" algn="ctr" rtl="0">
              <a:spcBef>
                <a:spcPts val="0"/>
              </a:spcBef>
              <a:buNone/>
              <a:defRPr sz="1600">
                <a:latin typeface="Open Sans"/>
                <a:ea typeface="Open Sans"/>
                <a:cs typeface="Open Sans"/>
                <a:sym typeface="Open Sans"/>
              </a:defRPr>
            </a:lvl6pPr>
            <a:lvl7pPr lvl="6" algn="ctr" rtl="0">
              <a:spcBef>
                <a:spcPts val="0"/>
              </a:spcBef>
              <a:buNone/>
              <a:defRPr sz="1600">
                <a:latin typeface="Open Sans"/>
                <a:ea typeface="Open Sans"/>
                <a:cs typeface="Open Sans"/>
                <a:sym typeface="Open Sans"/>
              </a:defRPr>
            </a:lvl7pPr>
            <a:lvl8pPr lvl="7" algn="ctr" rtl="0">
              <a:spcBef>
                <a:spcPts val="0"/>
              </a:spcBef>
              <a:buNone/>
              <a:defRPr sz="1600">
                <a:latin typeface="Open Sans"/>
                <a:ea typeface="Open Sans"/>
                <a:cs typeface="Open Sans"/>
                <a:sym typeface="Open Sans"/>
              </a:defRPr>
            </a:lvl8pPr>
            <a:lvl9pPr lvl="8" algn="ctr" rtl="0">
              <a:spcBef>
                <a:spcPts val="0"/>
              </a:spcBef>
              <a:buNone/>
              <a:defRPr sz="1600">
                <a:latin typeface="Open Sans"/>
                <a:ea typeface="Open Sans"/>
                <a:cs typeface="Open Sans"/>
                <a:sym typeface="Open Sans"/>
              </a:defRPr>
            </a:lvl9pPr>
          </a:lstStyle>
          <a:p>
            <a:endParaRPr/>
          </a:p>
        </p:txBody>
      </p:sp>
      <p:sp>
        <p:nvSpPr>
          <p:cNvPr id="110" name="Shape 110"/>
          <p:cNvSpPr/>
          <p:nvPr/>
        </p:nvSpPr>
        <p:spPr>
          <a:xfrm>
            <a:off x="8468475" y="152350"/>
            <a:ext cx="454500" cy="365400"/>
          </a:xfrm>
          <a:prstGeom prst="rect">
            <a:avLst/>
          </a:prstGeom>
          <a:solidFill>
            <a:srgbClr val="93C47D"/>
          </a:solidFill>
          <a:ln>
            <a:noFill/>
          </a:ln>
        </p:spPr>
        <p:txBody>
          <a:bodyPr wrap="square" lIns="91425" tIns="91425" rIns="91425" bIns="91425" anchor="ctr" anchorCtr="0">
            <a:noAutofit/>
          </a:bodyPr>
          <a:lstStyle/>
          <a:p>
            <a:pPr lvl="0">
              <a:spcBef>
                <a:spcPts val="0"/>
              </a:spcBef>
              <a:buNone/>
            </a:pPr>
            <a:endParaRPr/>
          </a:p>
        </p:txBody>
      </p:sp>
      <p:sp>
        <p:nvSpPr>
          <p:cNvPr id="111" name="Shape 111"/>
          <p:cNvSpPr/>
          <p:nvPr/>
        </p:nvSpPr>
        <p:spPr>
          <a:xfrm>
            <a:off x="8468475" y="517700"/>
            <a:ext cx="454500" cy="89100"/>
          </a:xfrm>
          <a:prstGeom prst="rect">
            <a:avLst/>
          </a:prstGeom>
          <a:solidFill>
            <a:srgbClr val="666666"/>
          </a:solidFill>
          <a:ln>
            <a:noFill/>
          </a:ln>
        </p:spPr>
        <p:txBody>
          <a:bodyPr wrap="square" lIns="91425" tIns="91425" rIns="91425" bIns="91425" anchor="ctr" anchorCtr="0">
            <a:noAutofit/>
          </a:bodyPr>
          <a:lstStyle/>
          <a:p>
            <a:pPr lvl="0">
              <a:spcBef>
                <a:spcPts val="0"/>
              </a:spcBef>
              <a:buNone/>
            </a:pPr>
            <a:endParaRPr/>
          </a:p>
        </p:txBody>
      </p:sp>
      <p:sp>
        <p:nvSpPr>
          <p:cNvPr id="112" name="Shape 112"/>
          <p:cNvSpPr txBox="1">
            <a:spLocks noGrp="1"/>
          </p:cNvSpPr>
          <p:nvPr>
            <p:ph type="sldNum" idx="12"/>
          </p:nvPr>
        </p:nvSpPr>
        <p:spPr>
          <a:xfrm>
            <a:off x="8421384" y="138251"/>
            <a:ext cx="548700" cy="393600"/>
          </a:xfrm>
          <a:prstGeom prst="rect">
            <a:avLst/>
          </a:prstGeom>
        </p:spPr>
        <p:txBody>
          <a:bodyPr wrap="square" lIns="91425" tIns="91425" rIns="91425" bIns="91425" anchor="ctr" anchorCtr="0">
            <a:noAutofit/>
          </a:bodyPr>
          <a:lstStyle/>
          <a:p>
            <a:pPr lvl="0" algn="ctr" rtl="0">
              <a:spcBef>
                <a:spcPts val="0"/>
              </a:spcBef>
              <a:buNone/>
            </a:pPr>
            <a:fld id="{00000000-1234-1234-1234-123412341234}" type="slidenum">
              <a:rPr lang="en" sz="1300">
                <a:solidFill>
                  <a:srgbClr val="FFFFFF"/>
                </a:solidFill>
              </a:rPr>
              <a:t>‹#›</a:t>
            </a:fld>
            <a:endParaRPr lang="en" sz="1300">
              <a:solidFill>
                <a:srgbClr val="FFFFFF"/>
              </a:solidFill>
            </a:endParaRPr>
          </a:p>
        </p:txBody>
      </p:sp>
      <p:sp>
        <p:nvSpPr>
          <p:cNvPr id="113" name="Shape 113"/>
          <p:cNvSpPr txBox="1"/>
          <p:nvPr/>
        </p:nvSpPr>
        <p:spPr>
          <a:xfrm>
            <a:off x="6819375" y="4714900"/>
            <a:ext cx="2236800" cy="303000"/>
          </a:xfrm>
          <a:prstGeom prst="rect">
            <a:avLst/>
          </a:prstGeom>
          <a:noFill/>
          <a:ln>
            <a:noFill/>
          </a:ln>
        </p:spPr>
        <p:txBody>
          <a:bodyPr wrap="square" lIns="91425" tIns="91425" rIns="91425" bIns="91425" anchor="t" anchorCtr="0">
            <a:noAutofit/>
          </a:bodyPr>
          <a:lstStyle/>
          <a:p>
            <a:pPr lvl="0" algn="ctr" rtl="0">
              <a:spcBef>
                <a:spcPts val="0"/>
              </a:spcBef>
              <a:buNone/>
            </a:pPr>
            <a:r>
              <a:rPr lang="en" sz="1000">
                <a:solidFill>
                  <a:srgbClr val="666666"/>
                </a:solidFill>
                <a:latin typeface="Open Sans"/>
                <a:ea typeface="Open Sans"/>
                <a:cs typeface="Open Sans"/>
                <a:sym typeface="Open Sans"/>
              </a:rPr>
              <a:t>freegoogleslidestemplates.com</a:t>
            </a:r>
          </a:p>
        </p:txBody>
      </p:sp>
      <p:grpSp>
        <p:nvGrpSpPr>
          <p:cNvPr id="114" name="Shape 114"/>
          <p:cNvGrpSpPr/>
          <p:nvPr/>
        </p:nvGrpSpPr>
        <p:grpSpPr>
          <a:xfrm>
            <a:off x="197970" y="4683259"/>
            <a:ext cx="297191" cy="365407"/>
            <a:chOff x="2149550" y="2870305"/>
            <a:chExt cx="378395" cy="465250"/>
          </a:xfrm>
        </p:grpSpPr>
        <p:sp>
          <p:nvSpPr>
            <p:cNvPr id="115" name="Shape 115"/>
            <p:cNvSpPr/>
            <p:nvPr/>
          </p:nvSpPr>
          <p:spPr>
            <a:xfrm>
              <a:off x="2149569" y="2870305"/>
              <a:ext cx="378375" cy="465250"/>
            </a:xfrm>
            <a:custGeom>
              <a:avLst/>
              <a:gdLst/>
              <a:ahLst/>
              <a:cxnLst/>
              <a:rect l="0" t="0" r="0" b="0"/>
              <a:pathLst>
                <a:path w="10000" h="10000" extrusionOk="0">
                  <a:moveTo>
                    <a:pt x="9786" y="4479"/>
                  </a:moveTo>
                  <a:cubicBezTo>
                    <a:pt x="9957" y="4549"/>
                    <a:pt x="9915" y="4653"/>
                    <a:pt x="10000" y="4792"/>
                  </a:cubicBezTo>
                  <a:lnTo>
                    <a:pt x="10000" y="9236"/>
                  </a:lnTo>
                  <a:cubicBezTo>
                    <a:pt x="10000" y="9653"/>
                    <a:pt x="9573" y="10000"/>
                    <a:pt x="9060" y="10000"/>
                  </a:cubicBezTo>
                  <a:lnTo>
                    <a:pt x="940" y="10000"/>
                  </a:lnTo>
                  <a:cubicBezTo>
                    <a:pt x="342" y="10000"/>
                    <a:pt x="0" y="9653"/>
                    <a:pt x="0" y="9236"/>
                  </a:cubicBezTo>
                  <a:lnTo>
                    <a:pt x="0" y="694"/>
                  </a:lnTo>
                  <a:cubicBezTo>
                    <a:pt x="0" y="278"/>
                    <a:pt x="342" y="0"/>
                    <a:pt x="855" y="0"/>
                  </a:cubicBezTo>
                  <a:lnTo>
                    <a:pt x="7009" y="0"/>
                  </a:lnTo>
                  <a:cubicBezTo>
                    <a:pt x="7179" y="139"/>
                    <a:pt x="7179" y="417"/>
                    <a:pt x="7179" y="625"/>
                  </a:cubicBezTo>
                  <a:lnTo>
                    <a:pt x="7179" y="2222"/>
                  </a:lnTo>
                  <a:cubicBezTo>
                    <a:pt x="7179" y="2431"/>
                    <a:pt x="7436" y="2569"/>
                    <a:pt x="7521" y="2708"/>
                  </a:cubicBezTo>
                  <a:cubicBezTo>
                    <a:pt x="8120" y="3125"/>
                    <a:pt x="8632" y="3542"/>
                    <a:pt x="9145" y="3958"/>
                  </a:cubicBezTo>
                  <a:cubicBezTo>
                    <a:pt x="9231" y="4097"/>
                    <a:pt x="9334" y="4062"/>
                    <a:pt x="9632" y="4312"/>
                  </a:cubicBezTo>
                </a:path>
              </a:pathLst>
            </a:custGeom>
            <a:solidFill>
              <a:srgbClr val="F7B600"/>
            </a:solidFill>
            <a:ln w="12700" cap="flat" cmpd="sng">
              <a:solidFill>
                <a:srgbClr val="FFC92F"/>
              </a:solidFill>
              <a:prstDash val="solid"/>
              <a:round/>
              <a:headEnd type="none" w="med" len="med"/>
              <a:tailEnd type="none" w="med" len="med"/>
            </a:ln>
          </p:spPr>
          <p:txBody>
            <a:bodyPr wrap="square" lIns="91425" tIns="45700" rIns="91425" bIns="45700" anchor="t" anchorCtr="0">
              <a:noAutofit/>
            </a:bodyPr>
            <a:lstStyle/>
            <a:p>
              <a:pPr marL="0" marR="0" lvl="0" indent="0" algn="l" rtl="0">
                <a:spcBef>
                  <a:spcPts val="0"/>
                </a:spcBef>
                <a:buSzPct val="25000"/>
                <a:buNone/>
              </a:pPr>
              <a:endParaRPr sz="600" b="0" i="0" u="none" strike="noStrike" cap="none">
                <a:solidFill>
                  <a:srgbClr val="000000"/>
                </a:solidFill>
                <a:latin typeface="Calibri"/>
                <a:ea typeface="Calibri"/>
                <a:cs typeface="Calibri"/>
                <a:sym typeface="Calibri"/>
              </a:endParaRPr>
            </a:p>
          </p:txBody>
        </p:sp>
        <p:sp>
          <p:nvSpPr>
            <p:cNvPr id="116" name="Shape 116"/>
            <p:cNvSpPr/>
            <p:nvPr/>
          </p:nvSpPr>
          <p:spPr>
            <a:xfrm>
              <a:off x="2414965" y="2870305"/>
              <a:ext cx="112980" cy="125770"/>
            </a:xfrm>
            <a:custGeom>
              <a:avLst/>
              <a:gdLst/>
              <a:ahLst/>
              <a:cxnLst/>
              <a:rect l="0" t="0" r="0" b="0"/>
              <a:pathLst>
                <a:path w="35" h="39" extrusionOk="0">
                  <a:moveTo>
                    <a:pt x="0" y="34"/>
                  </a:moveTo>
                  <a:cubicBezTo>
                    <a:pt x="0" y="23"/>
                    <a:pt x="0" y="11"/>
                    <a:pt x="0" y="0"/>
                  </a:cubicBezTo>
                  <a:cubicBezTo>
                    <a:pt x="12" y="11"/>
                    <a:pt x="24" y="22"/>
                    <a:pt x="35" y="34"/>
                  </a:cubicBezTo>
                  <a:cubicBezTo>
                    <a:pt x="33" y="36"/>
                    <a:pt x="32" y="36"/>
                    <a:pt x="30" y="36"/>
                  </a:cubicBezTo>
                  <a:cubicBezTo>
                    <a:pt x="20" y="36"/>
                    <a:pt x="10" y="39"/>
                    <a:pt x="0" y="34"/>
                  </a:cubicBezTo>
                  <a:close/>
                </a:path>
              </a:pathLst>
            </a:custGeom>
            <a:solidFill>
              <a:srgbClr val="FEE068"/>
            </a:solidFill>
            <a:ln>
              <a:noFill/>
            </a:ln>
          </p:spPr>
          <p:txBody>
            <a:bodyPr wrap="square" lIns="91425" tIns="45700" rIns="91425" bIns="45700" anchor="t" anchorCtr="0">
              <a:noAutofit/>
            </a:bodyPr>
            <a:lstStyle/>
            <a:p>
              <a:pPr marL="0" marR="0" lvl="0" indent="0" algn="l" rtl="0">
                <a:spcBef>
                  <a:spcPts val="0"/>
                </a:spcBef>
                <a:buSzPct val="25000"/>
                <a:buNone/>
              </a:pPr>
              <a:endParaRPr sz="600" b="0" i="0" u="none" strike="noStrike" cap="none">
                <a:solidFill>
                  <a:srgbClr val="000000"/>
                </a:solidFill>
                <a:latin typeface="Calibri"/>
                <a:ea typeface="Calibri"/>
                <a:cs typeface="Calibri"/>
                <a:sym typeface="Calibri"/>
              </a:endParaRPr>
            </a:p>
          </p:txBody>
        </p:sp>
        <p:sp>
          <p:nvSpPr>
            <p:cNvPr id="117" name="Shape 117"/>
            <p:cNvSpPr/>
            <p:nvPr/>
          </p:nvSpPr>
          <p:spPr>
            <a:xfrm>
              <a:off x="2414965" y="2980088"/>
              <a:ext cx="112975" cy="112975"/>
            </a:xfrm>
            <a:custGeom>
              <a:avLst/>
              <a:gdLst/>
              <a:ahLst/>
              <a:cxnLst/>
              <a:rect l="0" t="0" r="0" b="0"/>
              <a:pathLst>
                <a:path w="10000" h="10000" extrusionOk="0">
                  <a:moveTo>
                    <a:pt x="0" y="0"/>
                  </a:moveTo>
                  <a:lnTo>
                    <a:pt x="10000" y="0"/>
                  </a:lnTo>
                  <a:lnTo>
                    <a:pt x="10000" y="10000"/>
                  </a:lnTo>
                  <a:cubicBezTo>
                    <a:pt x="9362" y="9057"/>
                    <a:pt x="1457" y="1924"/>
                    <a:pt x="0" y="0"/>
                  </a:cubicBezTo>
                  <a:close/>
                </a:path>
              </a:pathLst>
            </a:custGeom>
            <a:solidFill>
              <a:srgbClr val="D59D00"/>
            </a:solidFill>
            <a:ln>
              <a:noFill/>
            </a:ln>
          </p:spPr>
          <p:txBody>
            <a:bodyPr wrap="square" lIns="91425" tIns="45700" rIns="91425" bIns="45700" anchor="t" anchorCtr="0">
              <a:noAutofit/>
            </a:bodyPr>
            <a:lstStyle/>
            <a:p>
              <a:pPr marL="0" marR="0" lvl="0" indent="0" algn="l" rtl="0">
                <a:spcBef>
                  <a:spcPts val="0"/>
                </a:spcBef>
                <a:buSzPct val="25000"/>
                <a:buNone/>
              </a:pPr>
              <a:endParaRPr sz="600" b="0" i="0" u="none" strike="noStrike" cap="none">
                <a:solidFill>
                  <a:srgbClr val="000000"/>
                </a:solidFill>
                <a:latin typeface="Calibri"/>
                <a:ea typeface="Calibri"/>
                <a:cs typeface="Calibri"/>
                <a:sym typeface="Calibri"/>
              </a:endParaRPr>
            </a:p>
          </p:txBody>
        </p:sp>
        <p:sp>
          <p:nvSpPr>
            <p:cNvPr id="118" name="Shape 118"/>
            <p:cNvSpPr/>
            <p:nvPr/>
          </p:nvSpPr>
          <p:spPr>
            <a:xfrm>
              <a:off x="2149550" y="3036900"/>
              <a:ext cx="378300" cy="227400"/>
            </a:xfrm>
            <a:prstGeom prst="rect">
              <a:avLst/>
            </a:prstGeom>
            <a:noFill/>
            <a:ln>
              <a:noFill/>
            </a:ln>
          </p:spPr>
          <p:txBody>
            <a:bodyPr wrap="square" lIns="0" tIns="0" rIns="0" bIns="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 sz="800" b="0" i="0" u="none" strike="noStrike" cap="none">
                  <a:solidFill>
                    <a:srgbClr val="FFFFFF"/>
                  </a:solidFill>
                  <a:latin typeface="Open Sans"/>
                  <a:ea typeface="Open Sans"/>
                  <a:cs typeface="Open Sans"/>
                  <a:sym typeface="Open Sans"/>
                </a:rPr>
                <a:t>FGST</a:t>
              </a: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311700" y="2150850"/>
            <a:ext cx="8520600" cy="841800"/>
          </a:xfrm>
          <a:prstGeom prst="rect">
            <a:avLst/>
          </a:prstGeom>
        </p:spPr>
        <p:txBody>
          <a:bodyPr wrap="square" lIns="91425" tIns="91425" rIns="91425" bIns="91425" anchor="ctr" anchorCtr="0"/>
          <a:lstStyle>
            <a:lvl1pPr marL="0" marR="0" lvl="0" indent="-69850" algn="ctr" rtl="0">
              <a:lnSpc>
                <a:spcPct val="100000"/>
              </a:lnSpc>
              <a:spcBef>
                <a:spcPts val="0"/>
              </a:spcBef>
              <a:spcAft>
                <a:spcPts val="0"/>
              </a:spcAft>
              <a:buSzPct val="70588"/>
              <a:defRPr sz="5100" b="1">
                <a:solidFill>
                  <a:srgbClr val="666666"/>
                </a:solidFill>
                <a:latin typeface="Dosis"/>
                <a:ea typeface="Dosis"/>
                <a:cs typeface="Dosis"/>
                <a:sym typeface="Dosis"/>
              </a:defRPr>
            </a:lvl1pPr>
            <a:lvl2pPr lvl="1" algn="ctr" rtl="0">
              <a:spcBef>
                <a:spcPts val="0"/>
              </a:spcBef>
              <a:buSzPct val="100000"/>
              <a:defRPr sz="4900"/>
            </a:lvl2pPr>
            <a:lvl3pPr lvl="2" algn="ctr" rtl="0">
              <a:spcBef>
                <a:spcPts val="0"/>
              </a:spcBef>
              <a:buSzPct val="100000"/>
              <a:defRPr sz="4900"/>
            </a:lvl3pPr>
            <a:lvl4pPr lvl="3" algn="ctr" rtl="0">
              <a:spcBef>
                <a:spcPts val="0"/>
              </a:spcBef>
              <a:buSzPct val="100000"/>
              <a:defRPr sz="4900"/>
            </a:lvl4pPr>
            <a:lvl5pPr lvl="4" algn="ctr" rtl="0">
              <a:spcBef>
                <a:spcPts val="0"/>
              </a:spcBef>
              <a:buSzPct val="100000"/>
              <a:defRPr sz="4900"/>
            </a:lvl5pPr>
            <a:lvl6pPr lvl="5" algn="ctr" rtl="0">
              <a:spcBef>
                <a:spcPts val="0"/>
              </a:spcBef>
              <a:buSzPct val="100000"/>
              <a:defRPr sz="4900"/>
            </a:lvl6pPr>
            <a:lvl7pPr lvl="6" algn="ctr" rtl="0">
              <a:spcBef>
                <a:spcPts val="0"/>
              </a:spcBef>
              <a:buSzPct val="100000"/>
              <a:defRPr sz="4900"/>
            </a:lvl7pPr>
            <a:lvl8pPr lvl="7" algn="ctr" rtl="0">
              <a:spcBef>
                <a:spcPts val="0"/>
              </a:spcBef>
              <a:buSzPct val="100000"/>
              <a:defRPr sz="4900"/>
            </a:lvl8pPr>
            <a:lvl9pPr lvl="8" algn="ctr" rtl="0">
              <a:spcBef>
                <a:spcPts val="0"/>
              </a:spcBef>
              <a:buSzPct val="100000"/>
              <a:defRPr sz="4900"/>
            </a:lvl9pPr>
          </a:lstStyle>
          <a:p>
            <a:endParaRPr/>
          </a:p>
        </p:txBody>
      </p:sp>
      <p:sp>
        <p:nvSpPr>
          <p:cNvPr id="121" name="Shape 121"/>
          <p:cNvSpPr/>
          <p:nvPr/>
        </p:nvSpPr>
        <p:spPr>
          <a:xfrm>
            <a:off x="8468475" y="152350"/>
            <a:ext cx="454500" cy="365400"/>
          </a:xfrm>
          <a:prstGeom prst="rect">
            <a:avLst/>
          </a:prstGeom>
          <a:solidFill>
            <a:srgbClr val="93C47D"/>
          </a:solidFill>
          <a:ln>
            <a:noFill/>
          </a:ln>
        </p:spPr>
        <p:txBody>
          <a:bodyPr wrap="square" lIns="91425" tIns="91425" rIns="91425" bIns="91425" anchor="ctr" anchorCtr="0">
            <a:noAutofit/>
          </a:bodyPr>
          <a:lstStyle/>
          <a:p>
            <a:pPr lvl="0">
              <a:spcBef>
                <a:spcPts val="0"/>
              </a:spcBef>
              <a:buNone/>
            </a:pPr>
            <a:endParaRPr/>
          </a:p>
        </p:txBody>
      </p:sp>
      <p:sp>
        <p:nvSpPr>
          <p:cNvPr id="122" name="Shape 122"/>
          <p:cNvSpPr/>
          <p:nvPr/>
        </p:nvSpPr>
        <p:spPr>
          <a:xfrm>
            <a:off x="8468475" y="517700"/>
            <a:ext cx="454500" cy="89100"/>
          </a:xfrm>
          <a:prstGeom prst="rect">
            <a:avLst/>
          </a:prstGeom>
          <a:solidFill>
            <a:srgbClr val="666666"/>
          </a:solidFill>
          <a:ln>
            <a:noFill/>
          </a:ln>
        </p:spPr>
        <p:txBody>
          <a:bodyPr wrap="square" lIns="91425" tIns="91425" rIns="91425" bIns="91425" anchor="ctr" anchorCtr="0">
            <a:noAutofit/>
          </a:bodyPr>
          <a:lstStyle/>
          <a:p>
            <a:pPr lvl="0">
              <a:spcBef>
                <a:spcPts val="0"/>
              </a:spcBef>
              <a:buNone/>
            </a:pPr>
            <a:endParaRPr/>
          </a:p>
        </p:txBody>
      </p:sp>
      <p:sp>
        <p:nvSpPr>
          <p:cNvPr id="123" name="Shape 123"/>
          <p:cNvSpPr txBox="1">
            <a:spLocks noGrp="1"/>
          </p:cNvSpPr>
          <p:nvPr>
            <p:ph type="sldNum" idx="12"/>
          </p:nvPr>
        </p:nvSpPr>
        <p:spPr>
          <a:xfrm>
            <a:off x="8421384" y="138251"/>
            <a:ext cx="548700" cy="393600"/>
          </a:xfrm>
          <a:prstGeom prst="rect">
            <a:avLst/>
          </a:prstGeom>
        </p:spPr>
        <p:txBody>
          <a:bodyPr wrap="square" lIns="91425" tIns="91425" rIns="91425" bIns="91425" anchor="ctr" anchorCtr="0">
            <a:noAutofit/>
          </a:bodyPr>
          <a:lstStyle/>
          <a:p>
            <a:pPr lvl="0" algn="ctr" rtl="0">
              <a:spcBef>
                <a:spcPts val="0"/>
              </a:spcBef>
              <a:buNone/>
            </a:pPr>
            <a:fld id="{00000000-1234-1234-1234-123412341234}" type="slidenum">
              <a:rPr lang="en" sz="1300">
                <a:solidFill>
                  <a:srgbClr val="FFFFFF"/>
                </a:solidFill>
              </a:rPr>
              <a:t>‹#›</a:t>
            </a:fld>
            <a:endParaRPr lang="en" sz="1300">
              <a:solidFill>
                <a:srgbClr val="FFFFFF"/>
              </a:solidFill>
            </a:endParaRPr>
          </a:p>
        </p:txBody>
      </p:sp>
      <p:sp>
        <p:nvSpPr>
          <p:cNvPr id="124" name="Shape 124"/>
          <p:cNvSpPr txBox="1"/>
          <p:nvPr/>
        </p:nvSpPr>
        <p:spPr>
          <a:xfrm>
            <a:off x="6819375" y="4714900"/>
            <a:ext cx="2236800" cy="303000"/>
          </a:xfrm>
          <a:prstGeom prst="rect">
            <a:avLst/>
          </a:prstGeom>
          <a:noFill/>
          <a:ln>
            <a:noFill/>
          </a:ln>
        </p:spPr>
        <p:txBody>
          <a:bodyPr wrap="square" lIns="91425" tIns="91425" rIns="91425" bIns="91425" anchor="t" anchorCtr="0">
            <a:noAutofit/>
          </a:bodyPr>
          <a:lstStyle/>
          <a:p>
            <a:pPr lvl="0" algn="ctr" rtl="0">
              <a:spcBef>
                <a:spcPts val="0"/>
              </a:spcBef>
              <a:buNone/>
            </a:pPr>
            <a:r>
              <a:rPr lang="en" sz="1000">
                <a:solidFill>
                  <a:srgbClr val="666666"/>
                </a:solidFill>
                <a:latin typeface="Open Sans"/>
                <a:ea typeface="Open Sans"/>
                <a:cs typeface="Open Sans"/>
                <a:sym typeface="Open Sans"/>
              </a:rPr>
              <a:t>freegoogleslidestemplates.com</a:t>
            </a:r>
          </a:p>
        </p:txBody>
      </p:sp>
      <p:grpSp>
        <p:nvGrpSpPr>
          <p:cNvPr id="125" name="Shape 125"/>
          <p:cNvGrpSpPr/>
          <p:nvPr/>
        </p:nvGrpSpPr>
        <p:grpSpPr>
          <a:xfrm>
            <a:off x="197970" y="4683259"/>
            <a:ext cx="297191" cy="365407"/>
            <a:chOff x="2149550" y="2870305"/>
            <a:chExt cx="378395" cy="465250"/>
          </a:xfrm>
        </p:grpSpPr>
        <p:sp>
          <p:nvSpPr>
            <p:cNvPr id="126" name="Shape 126"/>
            <p:cNvSpPr/>
            <p:nvPr/>
          </p:nvSpPr>
          <p:spPr>
            <a:xfrm>
              <a:off x="2149569" y="2870305"/>
              <a:ext cx="378375" cy="465250"/>
            </a:xfrm>
            <a:custGeom>
              <a:avLst/>
              <a:gdLst/>
              <a:ahLst/>
              <a:cxnLst/>
              <a:rect l="0" t="0" r="0" b="0"/>
              <a:pathLst>
                <a:path w="10000" h="10000" extrusionOk="0">
                  <a:moveTo>
                    <a:pt x="9786" y="4479"/>
                  </a:moveTo>
                  <a:cubicBezTo>
                    <a:pt x="9957" y="4549"/>
                    <a:pt x="9915" y="4653"/>
                    <a:pt x="10000" y="4792"/>
                  </a:cubicBezTo>
                  <a:lnTo>
                    <a:pt x="10000" y="9236"/>
                  </a:lnTo>
                  <a:cubicBezTo>
                    <a:pt x="10000" y="9653"/>
                    <a:pt x="9573" y="10000"/>
                    <a:pt x="9060" y="10000"/>
                  </a:cubicBezTo>
                  <a:lnTo>
                    <a:pt x="940" y="10000"/>
                  </a:lnTo>
                  <a:cubicBezTo>
                    <a:pt x="342" y="10000"/>
                    <a:pt x="0" y="9653"/>
                    <a:pt x="0" y="9236"/>
                  </a:cubicBezTo>
                  <a:lnTo>
                    <a:pt x="0" y="694"/>
                  </a:lnTo>
                  <a:cubicBezTo>
                    <a:pt x="0" y="278"/>
                    <a:pt x="342" y="0"/>
                    <a:pt x="855" y="0"/>
                  </a:cubicBezTo>
                  <a:lnTo>
                    <a:pt x="7009" y="0"/>
                  </a:lnTo>
                  <a:cubicBezTo>
                    <a:pt x="7179" y="139"/>
                    <a:pt x="7179" y="417"/>
                    <a:pt x="7179" y="625"/>
                  </a:cubicBezTo>
                  <a:lnTo>
                    <a:pt x="7179" y="2222"/>
                  </a:lnTo>
                  <a:cubicBezTo>
                    <a:pt x="7179" y="2431"/>
                    <a:pt x="7436" y="2569"/>
                    <a:pt x="7521" y="2708"/>
                  </a:cubicBezTo>
                  <a:cubicBezTo>
                    <a:pt x="8120" y="3125"/>
                    <a:pt x="8632" y="3542"/>
                    <a:pt x="9145" y="3958"/>
                  </a:cubicBezTo>
                  <a:cubicBezTo>
                    <a:pt x="9231" y="4097"/>
                    <a:pt x="9334" y="4062"/>
                    <a:pt x="9632" y="4312"/>
                  </a:cubicBezTo>
                </a:path>
              </a:pathLst>
            </a:custGeom>
            <a:solidFill>
              <a:srgbClr val="F7B600"/>
            </a:solidFill>
            <a:ln w="12700" cap="flat" cmpd="sng">
              <a:solidFill>
                <a:srgbClr val="FFC92F"/>
              </a:solidFill>
              <a:prstDash val="solid"/>
              <a:round/>
              <a:headEnd type="none" w="med" len="med"/>
              <a:tailEnd type="none" w="med" len="med"/>
            </a:ln>
          </p:spPr>
          <p:txBody>
            <a:bodyPr wrap="square" lIns="91425" tIns="45700" rIns="91425" bIns="45700" anchor="t" anchorCtr="0">
              <a:noAutofit/>
            </a:bodyPr>
            <a:lstStyle/>
            <a:p>
              <a:pPr marL="0" marR="0" lvl="0" indent="0" algn="l" rtl="0">
                <a:spcBef>
                  <a:spcPts val="0"/>
                </a:spcBef>
                <a:buSzPct val="25000"/>
                <a:buNone/>
              </a:pPr>
              <a:endParaRPr sz="600" b="0" i="0" u="none" strike="noStrike" cap="none">
                <a:solidFill>
                  <a:srgbClr val="000000"/>
                </a:solidFill>
                <a:latin typeface="Calibri"/>
                <a:ea typeface="Calibri"/>
                <a:cs typeface="Calibri"/>
                <a:sym typeface="Calibri"/>
              </a:endParaRPr>
            </a:p>
          </p:txBody>
        </p:sp>
        <p:sp>
          <p:nvSpPr>
            <p:cNvPr id="127" name="Shape 127"/>
            <p:cNvSpPr/>
            <p:nvPr/>
          </p:nvSpPr>
          <p:spPr>
            <a:xfrm>
              <a:off x="2414965" y="2870305"/>
              <a:ext cx="112980" cy="125770"/>
            </a:xfrm>
            <a:custGeom>
              <a:avLst/>
              <a:gdLst/>
              <a:ahLst/>
              <a:cxnLst/>
              <a:rect l="0" t="0" r="0" b="0"/>
              <a:pathLst>
                <a:path w="35" h="39" extrusionOk="0">
                  <a:moveTo>
                    <a:pt x="0" y="34"/>
                  </a:moveTo>
                  <a:cubicBezTo>
                    <a:pt x="0" y="23"/>
                    <a:pt x="0" y="11"/>
                    <a:pt x="0" y="0"/>
                  </a:cubicBezTo>
                  <a:cubicBezTo>
                    <a:pt x="12" y="11"/>
                    <a:pt x="24" y="22"/>
                    <a:pt x="35" y="34"/>
                  </a:cubicBezTo>
                  <a:cubicBezTo>
                    <a:pt x="33" y="36"/>
                    <a:pt x="32" y="36"/>
                    <a:pt x="30" y="36"/>
                  </a:cubicBezTo>
                  <a:cubicBezTo>
                    <a:pt x="20" y="36"/>
                    <a:pt x="10" y="39"/>
                    <a:pt x="0" y="34"/>
                  </a:cubicBezTo>
                  <a:close/>
                </a:path>
              </a:pathLst>
            </a:custGeom>
            <a:solidFill>
              <a:srgbClr val="FEE068"/>
            </a:solidFill>
            <a:ln>
              <a:noFill/>
            </a:ln>
          </p:spPr>
          <p:txBody>
            <a:bodyPr wrap="square" lIns="91425" tIns="45700" rIns="91425" bIns="45700" anchor="t" anchorCtr="0">
              <a:noAutofit/>
            </a:bodyPr>
            <a:lstStyle/>
            <a:p>
              <a:pPr marL="0" marR="0" lvl="0" indent="0" algn="l" rtl="0">
                <a:spcBef>
                  <a:spcPts val="0"/>
                </a:spcBef>
                <a:buSzPct val="25000"/>
                <a:buNone/>
              </a:pPr>
              <a:endParaRPr sz="600" b="0" i="0" u="none" strike="noStrike" cap="none">
                <a:solidFill>
                  <a:srgbClr val="000000"/>
                </a:solidFill>
                <a:latin typeface="Calibri"/>
                <a:ea typeface="Calibri"/>
                <a:cs typeface="Calibri"/>
                <a:sym typeface="Calibri"/>
              </a:endParaRPr>
            </a:p>
          </p:txBody>
        </p:sp>
        <p:sp>
          <p:nvSpPr>
            <p:cNvPr id="128" name="Shape 128"/>
            <p:cNvSpPr/>
            <p:nvPr/>
          </p:nvSpPr>
          <p:spPr>
            <a:xfrm>
              <a:off x="2414965" y="2980088"/>
              <a:ext cx="112975" cy="112975"/>
            </a:xfrm>
            <a:custGeom>
              <a:avLst/>
              <a:gdLst/>
              <a:ahLst/>
              <a:cxnLst/>
              <a:rect l="0" t="0" r="0" b="0"/>
              <a:pathLst>
                <a:path w="10000" h="10000" extrusionOk="0">
                  <a:moveTo>
                    <a:pt x="0" y="0"/>
                  </a:moveTo>
                  <a:lnTo>
                    <a:pt x="10000" y="0"/>
                  </a:lnTo>
                  <a:lnTo>
                    <a:pt x="10000" y="10000"/>
                  </a:lnTo>
                  <a:cubicBezTo>
                    <a:pt x="9362" y="9057"/>
                    <a:pt x="1457" y="1924"/>
                    <a:pt x="0" y="0"/>
                  </a:cubicBezTo>
                  <a:close/>
                </a:path>
              </a:pathLst>
            </a:custGeom>
            <a:solidFill>
              <a:srgbClr val="D59D00"/>
            </a:solidFill>
            <a:ln>
              <a:noFill/>
            </a:ln>
          </p:spPr>
          <p:txBody>
            <a:bodyPr wrap="square" lIns="91425" tIns="45700" rIns="91425" bIns="45700" anchor="t" anchorCtr="0">
              <a:noAutofit/>
            </a:bodyPr>
            <a:lstStyle/>
            <a:p>
              <a:pPr marL="0" marR="0" lvl="0" indent="0" algn="l" rtl="0">
                <a:spcBef>
                  <a:spcPts val="0"/>
                </a:spcBef>
                <a:buSzPct val="25000"/>
                <a:buNone/>
              </a:pPr>
              <a:endParaRPr sz="600" b="0" i="0" u="none" strike="noStrike" cap="none">
                <a:solidFill>
                  <a:srgbClr val="000000"/>
                </a:solidFill>
                <a:latin typeface="Calibri"/>
                <a:ea typeface="Calibri"/>
                <a:cs typeface="Calibri"/>
                <a:sym typeface="Calibri"/>
              </a:endParaRPr>
            </a:p>
          </p:txBody>
        </p:sp>
        <p:sp>
          <p:nvSpPr>
            <p:cNvPr id="129" name="Shape 129"/>
            <p:cNvSpPr/>
            <p:nvPr/>
          </p:nvSpPr>
          <p:spPr>
            <a:xfrm>
              <a:off x="2149550" y="3036900"/>
              <a:ext cx="378300" cy="227400"/>
            </a:xfrm>
            <a:prstGeom prst="rect">
              <a:avLst/>
            </a:prstGeom>
            <a:noFill/>
            <a:ln>
              <a:noFill/>
            </a:ln>
          </p:spPr>
          <p:txBody>
            <a:bodyPr wrap="square" lIns="0" tIns="0" rIns="0" bIns="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 sz="800" b="0" i="0" u="none" strike="noStrike" cap="none">
                  <a:solidFill>
                    <a:srgbClr val="FFFFFF"/>
                  </a:solidFill>
                  <a:latin typeface="Open Sans"/>
                  <a:ea typeface="Open Sans"/>
                  <a:cs typeface="Open Sans"/>
                  <a:sym typeface="Open Sans"/>
                </a:rPr>
                <a:t>FGST</a:t>
              </a: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One">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34100"/>
            <a:ext cx="8520600" cy="572700"/>
          </a:xfrm>
          <a:prstGeom prst="rect">
            <a:avLst/>
          </a:prstGeom>
        </p:spPr>
        <p:txBody>
          <a:bodyPr wrap="square" lIns="91425" tIns="91425" rIns="91425" bIns="91425" anchor="t" anchorCtr="0"/>
          <a:lstStyle>
            <a:lvl1pPr lvl="0" algn="ctr" rtl="0">
              <a:spcBef>
                <a:spcPts val="0"/>
              </a:spcBef>
              <a:buNone/>
              <a:defRPr sz="3800" b="1">
                <a:solidFill>
                  <a:srgbClr val="666666"/>
                </a:solidFill>
                <a:latin typeface="Dosis"/>
                <a:ea typeface="Dosis"/>
                <a:cs typeface="Dosis"/>
                <a:sym typeface="Dosis"/>
              </a:defRPr>
            </a:lvl1pPr>
            <a:lvl2pPr lvl="1" rtl="0">
              <a:spcBef>
                <a:spcPts val="0"/>
              </a:spcBef>
              <a:buNone/>
              <a:defRPr sz="3600" b="1">
                <a:latin typeface="Dosis"/>
                <a:ea typeface="Dosis"/>
                <a:cs typeface="Dosis"/>
                <a:sym typeface="Dosis"/>
              </a:defRPr>
            </a:lvl2pPr>
            <a:lvl3pPr lvl="2" rtl="0">
              <a:spcBef>
                <a:spcPts val="0"/>
              </a:spcBef>
              <a:buNone/>
              <a:defRPr sz="3600" b="1">
                <a:latin typeface="Dosis"/>
                <a:ea typeface="Dosis"/>
                <a:cs typeface="Dosis"/>
                <a:sym typeface="Dosis"/>
              </a:defRPr>
            </a:lvl3pPr>
            <a:lvl4pPr lvl="3" rtl="0">
              <a:spcBef>
                <a:spcPts val="0"/>
              </a:spcBef>
              <a:buNone/>
              <a:defRPr sz="3600" b="1">
                <a:latin typeface="Dosis"/>
                <a:ea typeface="Dosis"/>
                <a:cs typeface="Dosis"/>
                <a:sym typeface="Dosis"/>
              </a:defRPr>
            </a:lvl4pPr>
            <a:lvl5pPr lvl="4" rtl="0">
              <a:spcBef>
                <a:spcPts val="0"/>
              </a:spcBef>
              <a:buNone/>
              <a:defRPr sz="3600" b="1">
                <a:latin typeface="Dosis"/>
                <a:ea typeface="Dosis"/>
                <a:cs typeface="Dosis"/>
                <a:sym typeface="Dosis"/>
              </a:defRPr>
            </a:lvl5pPr>
            <a:lvl6pPr lvl="5" rtl="0">
              <a:spcBef>
                <a:spcPts val="0"/>
              </a:spcBef>
              <a:buNone/>
              <a:defRPr sz="3600" b="1">
                <a:latin typeface="Dosis"/>
                <a:ea typeface="Dosis"/>
                <a:cs typeface="Dosis"/>
                <a:sym typeface="Dosis"/>
              </a:defRPr>
            </a:lvl6pPr>
            <a:lvl7pPr lvl="6" rtl="0">
              <a:spcBef>
                <a:spcPts val="0"/>
              </a:spcBef>
              <a:buNone/>
              <a:defRPr sz="3600" b="1">
                <a:latin typeface="Dosis"/>
                <a:ea typeface="Dosis"/>
                <a:cs typeface="Dosis"/>
                <a:sym typeface="Dosis"/>
              </a:defRPr>
            </a:lvl7pPr>
            <a:lvl8pPr lvl="7" rtl="0">
              <a:spcBef>
                <a:spcPts val="0"/>
              </a:spcBef>
              <a:buNone/>
              <a:defRPr sz="3600" b="1">
                <a:latin typeface="Dosis"/>
                <a:ea typeface="Dosis"/>
                <a:cs typeface="Dosis"/>
                <a:sym typeface="Dosis"/>
              </a:defRPr>
            </a:lvl8pPr>
            <a:lvl9pPr lvl="8" rtl="0">
              <a:spcBef>
                <a:spcPts val="0"/>
              </a:spcBef>
              <a:buNone/>
              <a:defRPr sz="3600" b="1">
                <a:latin typeface="Dosis"/>
                <a:ea typeface="Dosis"/>
                <a:cs typeface="Dosis"/>
                <a:sym typeface="Dosis"/>
              </a:defRPr>
            </a:lvl9pPr>
          </a:lstStyle>
          <a:p>
            <a:endParaRPr/>
          </a:p>
        </p:txBody>
      </p:sp>
      <p:sp>
        <p:nvSpPr>
          <p:cNvPr id="15" name="Shape 15"/>
          <p:cNvSpPr txBox="1">
            <a:spLocks noGrp="1"/>
          </p:cNvSpPr>
          <p:nvPr>
            <p:ph type="subTitle" idx="1"/>
          </p:nvPr>
        </p:nvSpPr>
        <p:spPr>
          <a:xfrm>
            <a:off x="2249850" y="606800"/>
            <a:ext cx="4644300" cy="244800"/>
          </a:xfrm>
          <a:prstGeom prst="rect">
            <a:avLst/>
          </a:prstGeom>
        </p:spPr>
        <p:txBody>
          <a:bodyPr wrap="square" lIns="91425" tIns="91425" rIns="91425" bIns="91425" anchor="t" anchorCtr="0"/>
          <a:lstStyle>
            <a:lvl1pPr lvl="0" algn="ctr">
              <a:spcBef>
                <a:spcPts val="0"/>
              </a:spcBef>
              <a:buNone/>
              <a:defRPr sz="1600">
                <a:latin typeface="Open Sans"/>
                <a:ea typeface="Open Sans"/>
                <a:cs typeface="Open Sans"/>
                <a:sym typeface="Open Sans"/>
              </a:defRPr>
            </a:lvl1pPr>
            <a:lvl2pPr lvl="1" algn="ctr">
              <a:spcBef>
                <a:spcPts val="0"/>
              </a:spcBef>
              <a:buNone/>
              <a:defRPr sz="1600">
                <a:latin typeface="Open Sans"/>
                <a:ea typeface="Open Sans"/>
                <a:cs typeface="Open Sans"/>
                <a:sym typeface="Open Sans"/>
              </a:defRPr>
            </a:lvl2pPr>
            <a:lvl3pPr lvl="2" algn="ctr">
              <a:spcBef>
                <a:spcPts val="0"/>
              </a:spcBef>
              <a:buNone/>
              <a:defRPr sz="1600">
                <a:latin typeface="Open Sans"/>
                <a:ea typeface="Open Sans"/>
                <a:cs typeface="Open Sans"/>
                <a:sym typeface="Open Sans"/>
              </a:defRPr>
            </a:lvl3pPr>
            <a:lvl4pPr lvl="3" algn="ctr">
              <a:spcBef>
                <a:spcPts val="0"/>
              </a:spcBef>
              <a:buNone/>
              <a:defRPr sz="1600">
                <a:latin typeface="Open Sans"/>
                <a:ea typeface="Open Sans"/>
                <a:cs typeface="Open Sans"/>
                <a:sym typeface="Open Sans"/>
              </a:defRPr>
            </a:lvl4pPr>
            <a:lvl5pPr lvl="4" algn="ctr">
              <a:spcBef>
                <a:spcPts val="0"/>
              </a:spcBef>
              <a:buNone/>
              <a:defRPr sz="1600">
                <a:latin typeface="Open Sans"/>
                <a:ea typeface="Open Sans"/>
                <a:cs typeface="Open Sans"/>
                <a:sym typeface="Open Sans"/>
              </a:defRPr>
            </a:lvl5pPr>
            <a:lvl6pPr lvl="5" algn="ctr">
              <a:spcBef>
                <a:spcPts val="0"/>
              </a:spcBef>
              <a:buNone/>
              <a:defRPr sz="1600">
                <a:latin typeface="Open Sans"/>
                <a:ea typeface="Open Sans"/>
                <a:cs typeface="Open Sans"/>
                <a:sym typeface="Open Sans"/>
              </a:defRPr>
            </a:lvl6pPr>
            <a:lvl7pPr lvl="6" algn="ctr">
              <a:spcBef>
                <a:spcPts val="0"/>
              </a:spcBef>
              <a:buNone/>
              <a:defRPr sz="1600">
                <a:latin typeface="Open Sans"/>
                <a:ea typeface="Open Sans"/>
                <a:cs typeface="Open Sans"/>
                <a:sym typeface="Open Sans"/>
              </a:defRPr>
            </a:lvl7pPr>
            <a:lvl8pPr lvl="7" algn="ctr">
              <a:spcBef>
                <a:spcPts val="0"/>
              </a:spcBef>
              <a:buNone/>
              <a:defRPr sz="1600">
                <a:latin typeface="Open Sans"/>
                <a:ea typeface="Open Sans"/>
                <a:cs typeface="Open Sans"/>
                <a:sym typeface="Open Sans"/>
              </a:defRPr>
            </a:lvl8pPr>
            <a:lvl9pPr lvl="8" algn="ctr">
              <a:spcBef>
                <a:spcPts val="0"/>
              </a:spcBef>
              <a:buNone/>
              <a:defRPr sz="1600">
                <a:latin typeface="Open Sans"/>
                <a:ea typeface="Open Sans"/>
                <a:cs typeface="Open Sans"/>
                <a:sym typeface="Open Sans"/>
              </a:defRPr>
            </a:lvl9pPr>
          </a:lstStyle>
          <a:p>
            <a:endParaRPr/>
          </a:p>
        </p:txBody>
      </p:sp>
      <p:sp>
        <p:nvSpPr>
          <p:cNvPr id="16" name="Shape 16"/>
          <p:cNvSpPr/>
          <p:nvPr/>
        </p:nvSpPr>
        <p:spPr>
          <a:xfrm>
            <a:off x="8468475" y="152350"/>
            <a:ext cx="454500" cy="365400"/>
          </a:xfrm>
          <a:prstGeom prst="rect">
            <a:avLst/>
          </a:prstGeom>
          <a:solidFill>
            <a:srgbClr val="93C47D"/>
          </a:solidFill>
          <a:ln>
            <a:noFill/>
          </a:ln>
        </p:spPr>
        <p:txBody>
          <a:bodyPr wrap="square" lIns="91425" tIns="91425" rIns="91425" bIns="91425" anchor="ctr" anchorCtr="0">
            <a:noAutofit/>
          </a:bodyPr>
          <a:lstStyle/>
          <a:p>
            <a:pPr lvl="0">
              <a:spcBef>
                <a:spcPts val="0"/>
              </a:spcBef>
              <a:buNone/>
            </a:pPr>
            <a:endParaRPr/>
          </a:p>
        </p:txBody>
      </p:sp>
      <p:sp>
        <p:nvSpPr>
          <p:cNvPr id="17" name="Shape 17"/>
          <p:cNvSpPr/>
          <p:nvPr/>
        </p:nvSpPr>
        <p:spPr>
          <a:xfrm>
            <a:off x="8468475" y="517700"/>
            <a:ext cx="454500" cy="89100"/>
          </a:xfrm>
          <a:prstGeom prst="rect">
            <a:avLst/>
          </a:prstGeom>
          <a:solidFill>
            <a:srgbClr val="666666"/>
          </a:solidFill>
          <a:ln>
            <a:noFill/>
          </a:ln>
        </p:spPr>
        <p:txBody>
          <a:bodyPr wrap="square" lIns="91425" tIns="91425" rIns="91425" bIns="91425" anchor="ctr" anchorCtr="0">
            <a:noAutofit/>
          </a:bodyPr>
          <a:lstStyle/>
          <a:p>
            <a:pPr lvl="0">
              <a:spcBef>
                <a:spcPts val="0"/>
              </a:spcBef>
              <a:buNone/>
            </a:pPr>
            <a:endParaRPr/>
          </a:p>
        </p:txBody>
      </p:sp>
      <p:sp>
        <p:nvSpPr>
          <p:cNvPr id="18" name="Shape 18"/>
          <p:cNvSpPr txBox="1">
            <a:spLocks noGrp="1"/>
          </p:cNvSpPr>
          <p:nvPr>
            <p:ph type="sldNum" idx="12"/>
          </p:nvPr>
        </p:nvSpPr>
        <p:spPr>
          <a:xfrm>
            <a:off x="8421384" y="138251"/>
            <a:ext cx="548700" cy="393600"/>
          </a:xfrm>
          <a:prstGeom prst="rect">
            <a:avLst/>
          </a:prstGeom>
          <a:solidFill>
            <a:srgbClr val="0B5394"/>
          </a:solidFill>
        </p:spPr>
        <p:txBody>
          <a:bodyPr wrap="square" lIns="91425" tIns="91425" rIns="91425" bIns="91425" anchor="ctr" anchorCtr="0">
            <a:noAutofit/>
          </a:bodyPr>
          <a:lstStyle/>
          <a:p>
            <a:pPr lvl="0" algn="ctr">
              <a:spcBef>
                <a:spcPts val="0"/>
              </a:spcBef>
              <a:buNone/>
            </a:pPr>
            <a:fld id="{00000000-1234-1234-1234-123412341234}" type="slidenum">
              <a:rPr lang="en" sz="1300">
                <a:solidFill>
                  <a:srgbClr val="FFFFFF"/>
                </a:solidFill>
              </a:rPr>
              <a:t>‹#›</a:t>
            </a:fld>
            <a:endParaRPr lang="en" sz="1300">
              <a:solidFill>
                <a:srgbClr val="FFFFFF"/>
              </a:solidFill>
            </a:endParaRPr>
          </a:p>
        </p:txBody>
      </p:sp>
      <p:sp>
        <p:nvSpPr>
          <p:cNvPr id="19" name="Shape 19"/>
          <p:cNvSpPr txBox="1"/>
          <p:nvPr/>
        </p:nvSpPr>
        <p:spPr>
          <a:xfrm>
            <a:off x="7699675" y="4714900"/>
            <a:ext cx="1356300" cy="303000"/>
          </a:xfrm>
          <a:prstGeom prst="rect">
            <a:avLst/>
          </a:prstGeom>
          <a:noFill/>
          <a:ln>
            <a:noFill/>
          </a:ln>
        </p:spPr>
        <p:txBody>
          <a:bodyPr wrap="square" lIns="91425" tIns="91425" rIns="91425" bIns="91425" anchor="t" anchorCtr="0">
            <a:noAutofit/>
          </a:bodyPr>
          <a:lstStyle/>
          <a:p>
            <a:pPr lvl="0" algn="ctr" rtl="0">
              <a:spcBef>
                <a:spcPts val="0"/>
              </a:spcBef>
              <a:buNone/>
            </a:pPr>
            <a:r>
              <a:rPr lang="en" sz="1000" u="sng">
                <a:solidFill>
                  <a:srgbClr val="666666"/>
                </a:solidFill>
                <a:latin typeface="Open Sans"/>
                <a:ea typeface="Open Sans"/>
                <a:cs typeface="Open Sans"/>
                <a:sym typeface="Open Sans"/>
                <a:hlinkClick r:id="rId2"/>
              </a:rPr>
              <a:t>zadna.org.za</a:t>
            </a:r>
          </a:p>
        </p:txBody>
      </p:sp>
      <p:pic>
        <p:nvPicPr>
          <p:cNvPr id="20" name="Shape 20" descr="zadna-logo.png"/>
          <p:cNvPicPr preferRelativeResize="0"/>
          <p:nvPr/>
        </p:nvPicPr>
        <p:blipFill>
          <a:blip r:embed="rId3">
            <a:alphaModFix/>
          </a:blip>
          <a:stretch>
            <a:fillRect/>
          </a:stretch>
        </p:blipFill>
        <p:spPr>
          <a:xfrm>
            <a:off x="185750" y="4515250"/>
            <a:ext cx="1207582" cy="3654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0"/>
        <p:cNvGrpSpPr/>
        <p:nvPr/>
      </p:nvGrpSpPr>
      <p:grpSpPr>
        <a:xfrm>
          <a:off x="0" y="0"/>
          <a:ext cx="0" cy="0"/>
          <a:chOff x="0" y="0"/>
          <a:chExt cx="0" cy="0"/>
        </a:xfrm>
      </p:grpSpPr>
      <p:sp>
        <p:nvSpPr>
          <p:cNvPr id="131" name="Shape 131"/>
          <p:cNvSpPr txBox="1"/>
          <p:nvPr/>
        </p:nvSpPr>
        <p:spPr>
          <a:xfrm>
            <a:off x="6819375" y="4714900"/>
            <a:ext cx="2236800" cy="303000"/>
          </a:xfrm>
          <a:prstGeom prst="rect">
            <a:avLst/>
          </a:prstGeom>
          <a:noFill/>
          <a:ln>
            <a:noFill/>
          </a:ln>
        </p:spPr>
        <p:txBody>
          <a:bodyPr wrap="square" lIns="91425" tIns="91425" rIns="91425" bIns="91425" anchor="t" anchorCtr="0">
            <a:noAutofit/>
          </a:bodyPr>
          <a:lstStyle/>
          <a:p>
            <a:pPr lvl="0" algn="ctr" rtl="0">
              <a:spcBef>
                <a:spcPts val="0"/>
              </a:spcBef>
              <a:buNone/>
            </a:pPr>
            <a:r>
              <a:rPr lang="en" sz="1000">
                <a:solidFill>
                  <a:srgbClr val="666666"/>
                </a:solidFill>
                <a:latin typeface="Open Sans"/>
                <a:ea typeface="Open Sans"/>
                <a:cs typeface="Open Sans"/>
                <a:sym typeface="Open Sans"/>
              </a:rPr>
              <a:t>freegoogleslidestemplates.com</a:t>
            </a:r>
          </a:p>
        </p:txBody>
      </p:sp>
      <p:sp>
        <p:nvSpPr>
          <p:cNvPr id="132" name="Shape 132"/>
          <p:cNvSpPr txBox="1">
            <a:spLocks noGrp="1"/>
          </p:cNvSpPr>
          <p:nvPr>
            <p:ph type="body" idx="1"/>
          </p:nvPr>
        </p:nvSpPr>
        <p:spPr>
          <a:xfrm>
            <a:off x="311700" y="1152475"/>
            <a:ext cx="8520600" cy="3416400"/>
          </a:xfrm>
          <a:prstGeom prst="rect">
            <a:avLst/>
          </a:prstGeom>
        </p:spPr>
        <p:txBody>
          <a:bodyPr wrap="square" lIns="91425" tIns="91425" rIns="91425" bIns="91425" anchor="t" anchorCtr="0"/>
          <a:lstStyle>
            <a:lvl1pPr lvl="0" rtl="0">
              <a:spcBef>
                <a:spcPts val="0"/>
              </a:spcBef>
              <a:buFont typeface="Open Sans"/>
              <a:defRPr>
                <a:latin typeface="Open Sans"/>
                <a:ea typeface="Open Sans"/>
                <a:cs typeface="Open Sans"/>
                <a:sym typeface="Open Sans"/>
              </a:defRPr>
            </a:lvl1pPr>
            <a:lvl2pPr lvl="1" rtl="0">
              <a:spcBef>
                <a:spcPts val="0"/>
              </a:spcBef>
              <a:buFont typeface="Open Sans"/>
              <a:defRPr>
                <a:latin typeface="Open Sans"/>
                <a:ea typeface="Open Sans"/>
                <a:cs typeface="Open Sans"/>
                <a:sym typeface="Open Sans"/>
              </a:defRPr>
            </a:lvl2pPr>
            <a:lvl3pPr lvl="2" rtl="0">
              <a:spcBef>
                <a:spcPts val="0"/>
              </a:spcBef>
              <a:buFont typeface="Open Sans"/>
              <a:defRPr>
                <a:latin typeface="Open Sans"/>
                <a:ea typeface="Open Sans"/>
                <a:cs typeface="Open Sans"/>
                <a:sym typeface="Open Sans"/>
              </a:defRPr>
            </a:lvl3pPr>
            <a:lvl4pPr lvl="3" rtl="0">
              <a:spcBef>
                <a:spcPts val="0"/>
              </a:spcBef>
              <a:buFont typeface="Open Sans"/>
              <a:defRPr>
                <a:latin typeface="Open Sans"/>
                <a:ea typeface="Open Sans"/>
                <a:cs typeface="Open Sans"/>
                <a:sym typeface="Open Sans"/>
              </a:defRPr>
            </a:lvl4pPr>
            <a:lvl5pPr lvl="4" rtl="0">
              <a:spcBef>
                <a:spcPts val="0"/>
              </a:spcBef>
              <a:buFont typeface="Open Sans"/>
              <a:defRPr>
                <a:latin typeface="Open Sans"/>
                <a:ea typeface="Open Sans"/>
                <a:cs typeface="Open Sans"/>
                <a:sym typeface="Open Sans"/>
              </a:defRPr>
            </a:lvl5pPr>
            <a:lvl6pPr lvl="5" rtl="0">
              <a:spcBef>
                <a:spcPts val="0"/>
              </a:spcBef>
              <a:buFont typeface="Open Sans"/>
              <a:defRPr>
                <a:latin typeface="Open Sans"/>
                <a:ea typeface="Open Sans"/>
                <a:cs typeface="Open Sans"/>
                <a:sym typeface="Open Sans"/>
              </a:defRPr>
            </a:lvl6pPr>
            <a:lvl7pPr lvl="6" rtl="0">
              <a:spcBef>
                <a:spcPts val="0"/>
              </a:spcBef>
              <a:buFont typeface="Open Sans"/>
              <a:defRPr>
                <a:latin typeface="Open Sans"/>
                <a:ea typeface="Open Sans"/>
                <a:cs typeface="Open Sans"/>
                <a:sym typeface="Open Sans"/>
              </a:defRPr>
            </a:lvl7pPr>
            <a:lvl8pPr lvl="7" rtl="0">
              <a:spcBef>
                <a:spcPts val="0"/>
              </a:spcBef>
              <a:buFont typeface="Open Sans"/>
              <a:defRPr>
                <a:latin typeface="Open Sans"/>
                <a:ea typeface="Open Sans"/>
                <a:cs typeface="Open Sans"/>
                <a:sym typeface="Open Sans"/>
              </a:defRPr>
            </a:lvl8pPr>
            <a:lvl9pPr lvl="8" rtl="0">
              <a:spcBef>
                <a:spcPts val="0"/>
              </a:spcBef>
              <a:buFont typeface="Open Sans"/>
              <a:defRPr>
                <a:latin typeface="Open Sans"/>
                <a:ea typeface="Open Sans"/>
                <a:cs typeface="Open Sans"/>
                <a:sym typeface="Open Sans"/>
              </a:defRPr>
            </a:lvl9pPr>
          </a:lstStyle>
          <a:p>
            <a:endParaRPr/>
          </a:p>
        </p:txBody>
      </p:sp>
      <p:sp>
        <p:nvSpPr>
          <p:cNvPr id="133" name="Shape 133"/>
          <p:cNvSpPr/>
          <p:nvPr/>
        </p:nvSpPr>
        <p:spPr>
          <a:xfrm>
            <a:off x="8468475" y="152350"/>
            <a:ext cx="454500" cy="365400"/>
          </a:xfrm>
          <a:prstGeom prst="rect">
            <a:avLst/>
          </a:prstGeom>
          <a:solidFill>
            <a:srgbClr val="93C47D"/>
          </a:solidFill>
          <a:ln>
            <a:noFill/>
          </a:ln>
        </p:spPr>
        <p:txBody>
          <a:bodyPr wrap="square" lIns="91425" tIns="91425" rIns="91425" bIns="91425" anchor="ctr" anchorCtr="0">
            <a:noAutofit/>
          </a:bodyPr>
          <a:lstStyle/>
          <a:p>
            <a:pPr lvl="0">
              <a:spcBef>
                <a:spcPts val="0"/>
              </a:spcBef>
              <a:buNone/>
            </a:pPr>
            <a:endParaRPr/>
          </a:p>
        </p:txBody>
      </p:sp>
      <p:sp>
        <p:nvSpPr>
          <p:cNvPr id="134" name="Shape 134"/>
          <p:cNvSpPr/>
          <p:nvPr/>
        </p:nvSpPr>
        <p:spPr>
          <a:xfrm>
            <a:off x="8468475" y="517700"/>
            <a:ext cx="454500" cy="89100"/>
          </a:xfrm>
          <a:prstGeom prst="rect">
            <a:avLst/>
          </a:prstGeom>
          <a:solidFill>
            <a:srgbClr val="666666"/>
          </a:solidFill>
          <a:ln>
            <a:noFill/>
          </a:ln>
        </p:spPr>
        <p:txBody>
          <a:bodyPr wrap="square" lIns="91425" tIns="91425" rIns="91425" bIns="91425" anchor="ctr" anchorCtr="0">
            <a:noAutofit/>
          </a:bodyPr>
          <a:lstStyle/>
          <a:p>
            <a:pPr lvl="0">
              <a:spcBef>
                <a:spcPts val="0"/>
              </a:spcBef>
              <a:buNone/>
            </a:pPr>
            <a:endParaRPr/>
          </a:p>
        </p:txBody>
      </p:sp>
      <p:sp>
        <p:nvSpPr>
          <p:cNvPr id="135" name="Shape 135"/>
          <p:cNvSpPr txBox="1">
            <a:spLocks noGrp="1"/>
          </p:cNvSpPr>
          <p:nvPr>
            <p:ph type="sldNum" idx="12"/>
          </p:nvPr>
        </p:nvSpPr>
        <p:spPr>
          <a:xfrm>
            <a:off x="8421384" y="138251"/>
            <a:ext cx="548700" cy="393600"/>
          </a:xfrm>
          <a:prstGeom prst="rect">
            <a:avLst/>
          </a:prstGeom>
        </p:spPr>
        <p:txBody>
          <a:bodyPr wrap="square" lIns="91425" tIns="91425" rIns="91425" bIns="91425" anchor="ctr" anchorCtr="0">
            <a:noAutofit/>
          </a:bodyPr>
          <a:lstStyle/>
          <a:p>
            <a:pPr lvl="0" algn="ctr" rtl="0">
              <a:spcBef>
                <a:spcPts val="0"/>
              </a:spcBef>
              <a:buNone/>
            </a:pPr>
            <a:fld id="{00000000-1234-1234-1234-123412341234}" type="slidenum">
              <a:rPr lang="en" sz="1300">
                <a:solidFill>
                  <a:srgbClr val="FFFFFF"/>
                </a:solidFill>
              </a:rPr>
              <a:t>‹#›</a:t>
            </a:fld>
            <a:endParaRPr lang="en" sz="1300">
              <a:solidFill>
                <a:srgbClr val="FFFFFF"/>
              </a:solidFill>
            </a:endParaRPr>
          </a:p>
        </p:txBody>
      </p:sp>
      <p:grpSp>
        <p:nvGrpSpPr>
          <p:cNvPr id="136" name="Shape 136"/>
          <p:cNvGrpSpPr/>
          <p:nvPr/>
        </p:nvGrpSpPr>
        <p:grpSpPr>
          <a:xfrm>
            <a:off x="197970" y="4683259"/>
            <a:ext cx="297191" cy="365407"/>
            <a:chOff x="2149550" y="2870305"/>
            <a:chExt cx="378395" cy="465250"/>
          </a:xfrm>
        </p:grpSpPr>
        <p:sp>
          <p:nvSpPr>
            <p:cNvPr id="137" name="Shape 137"/>
            <p:cNvSpPr/>
            <p:nvPr/>
          </p:nvSpPr>
          <p:spPr>
            <a:xfrm>
              <a:off x="2149569" y="2870305"/>
              <a:ext cx="378375" cy="465250"/>
            </a:xfrm>
            <a:custGeom>
              <a:avLst/>
              <a:gdLst/>
              <a:ahLst/>
              <a:cxnLst/>
              <a:rect l="0" t="0" r="0" b="0"/>
              <a:pathLst>
                <a:path w="10000" h="10000" extrusionOk="0">
                  <a:moveTo>
                    <a:pt x="9786" y="4479"/>
                  </a:moveTo>
                  <a:cubicBezTo>
                    <a:pt x="9957" y="4549"/>
                    <a:pt x="9915" y="4653"/>
                    <a:pt x="10000" y="4792"/>
                  </a:cubicBezTo>
                  <a:lnTo>
                    <a:pt x="10000" y="9236"/>
                  </a:lnTo>
                  <a:cubicBezTo>
                    <a:pt x="10000" y="9653"/>
                    <a:pt x="9573" y="10000"/>
                    <a:pt x="9060" y="10000"/>
                  </a:cubicBezTo>
                  <a:lnTo>
                    <a:pt x="940" y="10000"/>
                  </a:lnTo>
                  <a:cubicBezTo>
                    <a:pt x="342" y="10000"/>
                    <a:pt x="0" y="9653"/>
                    <a:pt x="0" y="9236"/>
                  </a:cubicBezTo>
                  <a:lnTo>
                    <a:pt x="0" y="694"/>
                  </a:lnTo>
                  <a:cubicBezTo>
                    <a:pt x="0" y="278"/>
                    <a:pt x="342" y="0"/>
                    <a:pt x="855" y="0"/>
                  </a:cubicBezTo>
                  <a:lnTo>
                    <a:pt x="7009" y="0"/>
                  </a:lnTo>
                  <a:cubicBezTo>
                    <a:pt x="7179" y="139"/>
                    <a:pt x="7179" y="417"/>
                    <a:pt x="7179" y="625"/>
                  </a:cubicBezTo>
                  <a:lnTo>
                    <a:pt x="7179" y="2222"/>
                  </a:lnTo>
                  <a:cubicBezTo>
                    <a:pt x="7179" y="2431"/>
                    <a:pt x="7436" y="2569"/>
                    <a:pt x="7521" y="2708"/>
                  </a:cubicBezTo>
                  <a:cubicBezTo>
                    <a:pt x="8120" y="3125"/>
                    <a:pt x="8632" y="3542"/>
                    <a:pt x="9145" y="3958"/>
                  </a:cubicBezTo>
                  <a:cubicBezTo>
                    <a:pt x="9231" y="4097"/>
                    <a:pt x="9334" y="4062"/>
                    <a:pt x="9632" y="4312"/>
                  </a:cubicBezTo>
                </a:path>
              </a:pathLst>
            </a:custGeom>
            <a:solidFill>
              <a:srgbClr val="F7B600"/>
            </a:solidFill>
            <a:ln w="12700" cap="flat" cmpd="sng">
              <a:solidFill>
                <a:srgbClr val="FFC92F"/>
              </a:solidFill>
              <a:prstDash val="solid"/>
              <a:round/>
              <a:headEnd type="none" w="med" len="med"/>
              <a:tailEnd type="none" w="med" len="med"/>
            </a:ln>
          </p:spPr>
          <p:txBody>
            <a:bodyPr wrap="square" lIns="91425" tIns="45700" rIns="91425" bIns="45700" anchor="t" anchorCtr="0">
              <a:noAutofit/>
            </a:bodyPr>
            <a:lstStyle/>
            <a:p>
              <a:pPr marL="0" marR="0" lvl="0" indent="0" algn="l" rtl="0">
                <a:spcBef>
                  <a:spcPts val="0"/>
                </a:spcBef>
                <a:buSzPct val="25000"/>
                <a:buNone/>
              </a:pPr>
              <a:endParaRPr sz="600" b="0" i="0" u="none" strike="noStrike" cap="none">
                <a:solidFill>
                  <a:srgbClr val="000000"/>
                </a:solidFill>
                <a:latin typeface="Calibri"/>
                <a:ea typeface="Calibri"/>
                <a:cs typeface="Calibri"/>
                <a:sym typeface="Calibri"/>
              </a:endParaRPr>
            </a:p>
          </p:txBody>
        </p:sp>
        <p:sp>
          <p:nvSpPr>
            <p:cNvPr id="138" name="Shape 138"/>
            <p:cNvSpPr/>
            <p:nvPr/>
          </p:nvSpPr>
          <p:spPr>
            <a:xfrm>
              <a:off x="2414965" y="2870305"/>
              <a:ext cx="112980" cy="125770"/>
            </a:xfrm>
            <a:custGeom>
              <a:avLst/>
              <a:gdLst/>
              <a:ahLst/>
              <a:cxnLst/>
              <a:rect l="0" t="0" r="0" b="0"/>
              <a:pathLst>
                <a:path w="35" h="39" extrusionOk="0">
                  <a:moveTo>
                    <a:pt x="0" y="34"/>
                  </a:moveTo>
                  <a:cubicBezTo>
                    <a:pt x="0" y="23"/>
                    <a:pt x="0" y="11"/>
                    <a:pt x="0" y="0"/>
                  </a:cubicBezTo>
                  <a:cubicBezTo>
                    <a:pt x="12" y="11"/>
                    <a:pt x="24" y="22"/>
                    <a:pt x="35" y="34"/>
                  </a:cubicBezTo>
                  <a:cubicBezTo>
                    <a:pt x="33" y="36"/>
                    <a:pt x="32" y="36"/>
                    <a:pt x="30" y="36"/>
                  </a:cubicBezTo>
                  <a:cubicBezTo>
                    <a:pt x="20" y="36"/>
                    <a:pt x="10" y="39"/>
                    <a:pt x="0" y="34"/>
                  </a:cubicBezTo>
                  <a:close/>
                </a:path>
              </a:pathLst>
            </a:custGeom>
            <a:solidFill>
              <a:srgbClr val="FEE068"/>
            </a:solidFill>
            <a:ln>
              <a:noFill/>
            </a:ln>
          </p:spPr>
          <p:txBody>
            <a:bodyPr wrap="square" lIns="91425" tIns="45700" rIns="91425" bIns="45700" anchor="t" anchorCtr="0">
              <a:noAutofit/>
            </a:bodyPr>
            <a:lstStyle/>
            <a:p>
              <a:pPr marL="0" marR="0" lvl="0" indent="0" algn="l" rtl="0">
                <a:spcBef>
                  <a:spcPts val="0"/>
                </a:spcBef>
                <a:buSzPct val="25000"/>
                <a:buNone/>
              </a:pPr>
              <a:endParaRPr sz="600" b="0" i="0" u="none" strike="noStrike" cap="none">
                <a:solidFill>
                  <a:srgbClr val="000000"/>
                </a:solidFill>
                <a:latin typeface="Calibri"/>
                <a:ea typeface="Calibri"/>
                <a:cs typeface="Calibri"/>
                <a:sym typeface="Calibri"/>
              </a:endParaRPr>
            </a:p>
          </p:txBody>
        </p:sp>
        <p:sp>
          <p:nvSpPr>
            <p:cNvPr id="139" name="Shape 139"/>
            <p:cNvSpPr/>
            <p:nvPr/>
          </p:nvSpPr>
          <p:spPr>
            <a:xfrm>
              <a:off x="2414965" y="2980088"/>
              <a:ext cx="112975" cy="112975"/>
            </a:xfrm>
            <a:custGeom>
              <a:avLst/>
              <a:gdLst/>
              <a:ahLst/>
              <a:cxnLst/>
              <a:rect l="0" t="0" r="0" b="0"/>
              <a:pathLst>
                <a:path w="10000" h="10000" extrusionOk="0">
                  <a:moveTo>
                    <a:pt x="0" y="0"/>
                  </a:moveTo>
                  <a:lnTo>
                    <a:pt x="10000" y="0"/>
                  </a:lnTo>
                  <a:lnTo>
                    <a:pt x="10000" y="10000"/>
                  </a:lnTo>
                  <a:cubicBezTo>
                    <a:pt x="9362" y="9057"/>
                    <a:pt x="1457" y="1924"/>
                    <a:pt x="0" y="0"/>
                  </a:cubicBezTo>
                  <a:close/>
                </a:path>
              </a:pathLst>
            </a:custGeom>
            <a:solidFill>
              <a:srgbClr val="D59D00"/>
            </a:solidFill>
            <a:ln>
              <a:noFill/>
            </a:ln>
          </p:spPr>
          <p:txBody>
            <a:bodyPr wrap="square" lIns="91425" tIns="45700" rIns="91425" bIns="45700" anchor="t" anchorCtr="0">
              <a:noAutofit/>
            </a:bodyPr>
            <a:lstStyle/>
            <a:p>
              <a:pPr marL="0" marR="0" lvl="0" indent="0" algn="l" rtl="0">
                <a:spcBef>
                  <a:spcPts val="0"/>
                </a:spcBef>
                <a:buSzPct val="25000"/>
                <a:buNone/>
              </a:pPr>
              <a:endParaRPr sz="600" b="0" i="0" u="none" strike="noStrike" cap="none">
                <a:solidFill>
                  <a:srgbClr val="000000"/>
                </a:solidFill>
                <a:latin typeface="Calibri"/>
                <a:ea typeface="Calibri"/>
                <a:cs typeface="Calibri"/>
                <a:sym typeface="Calibri"/>
              </a:endParaRPr>
            </a:p>
          </p:txBody>
        </p:sp>
        <p:sp>
          <p:nvSpPr>
            <p:cNvPr id="140" name="Shape 140"/>
            <p:cNvSpPr/>
            <p:nvPr/>
          </p:nvSpPr>
          <p:spPr>
            <a:xfrm>
              <a:off x="2149550" y="3036900"/>
              <a:ext cx="378300" cy="227400"/>
            </a:xfrm>
            <a:prstGeom prst="rect">
              <a:avLst/>
            </a:prstGeom>
            <a:noFill/>
            <a:ln>
              <a:noFill/>
            </a:ln>
          </p:spPr>
          <p:txBody>
            <a:bodyPr wrap="square" lIns="0" tIns="0" rIns="0" bIns="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 sz="800" b="0" i="0" u="none" strike="noStrike" cap="none">
                  <a:solidFill>
                    <a:srgbClr val="FFFFFF"/>
                  </a:solidFill>
                  <a:latin typeface="Open Sans"/>
                  <a:ea typeface="Open Sans"/>
                  <a:cs typeface="Open Sans"/>
                  <a:sym typeface="Open Sans"/>
                </a:rPr>
                <a:t>FGST</a:t>
              </a:r>
            </a:p>
          </p:txBody>
        </p:sp>
      </p:grpSp>
      <p:sp>
        <p:nvSpPr>
          <p:cNvPr id="141" name="Shape 141"/>
          <p:cNvSpPr txBox="1">
            <a:spLocks noGrp="1"/>
          </p:cNvSpPr>
          <p:nvPr>
            <p:ph type="title"/>
          </p:nvPr>
        </p:nvSpPr>
        <p:spPr>
          <a:xfrm>
            <a:off x="311700" y="34100"/>
            <a:ext cx="8520600" cy="572700"/>
          </a:xfrm>
          <a:prstGeom prst="rect">
            <a:avLst/>
          </a:prstGeom>
        </p:spPr>
        <p:txBody>
          <a:bodyPr wrap="square" lIns="91425" tIns="91425" rIns="91425" bIns="91425" anchor="t" anchorCtr="0"/>
          <a:lstStyle>
            <a:lvl1pPr lvl="0" algn="ctr" rtl="0">
              <a:spcBef>
                <a:spcPts val="0"/>
              </a:spcBef>
              <a:buNone/>
              <a:defRPr sz="3800" b="1">
                <a:solidFill>
                  <a:srgbClr val="666666"/>
                </a:solidFill>
                <a:latin typeface="Dosis"/>
                <a:ea typeface="Dosis"/>
                <a:cs typeface="Dosis"/>
                <a:sym typeface="Dosis"/>
              </a:defRPr>
            </a:lvl1pPr>
            <a:lvl2pPr lvl="1" rtl="0">
              <a:spcBef>
                <a:spcPts val="0"/>
              </a:spcBef>
              <a:buNone/>
              <a:defRPr sz="3600" b="1">
                <a:latin typeface="Dosis"/>
                <a:ea typeface="Dosis"/>
                <a:cs typeface="Dosis"/>
                <a:sym typeface="Dosis"/>
              </a:defRPr>
            </a:lvl2pPr>
            <a:lvl3pPr lvl="2" rtl="0">
              <a:spcBef>
                <a:spcPts val="0"/>
              </a:spcBef>
              <a:buNone/>
              <a:defRPr sz="3600" b="1">
                <a:latin typeface="Dosis"/>
                <a:ea typeface="Dosis"/>
                <a:cs typeface="Dosis"/>
                <a:sym typeface="Dosis"/>
              </a:defRPr>
            </a:lvl3pPr>
            <a:lvl4pPr lvl="3" rtl="0">
              <a:spcBef>
                <a:spcPts val="0"/>
              </a:spcBef>
              <a:buNone/>
              <a:defRPr sz="3600" b="1">
                <a:latin typeface="Dosis"/>
                <a:ea typeface="Dosis"/>
                <a:cs typeface="Dosis"/>
                <a:sym typeface="Dosis"/>
              </a:defRPr>
            </a:lvl4pPr>
            <a:lvl5pPr lvl="4" rtl="0">
              <a:spcBef>
                <a:spcPts val="0"/>
              </a:spcBef>
              <a:buNone/>
              <a:defRPr sz="3600" b="1">
                <a:latin typeface="Dosis"/>
                <a:ea typeface="Dosis"/>
                <a:cs typeface="Dosis"/>
                <a:sym typeface="Dosis"/>
              </a:defRPr>
            </a:lvl5pPr>
            <a:lvl6pPr lvl="5" rtl="0">
              <a:spcBef>
                <a:spcPts val="0"/>
              </a:spcBef>
              <a:buNone/>
              <a:defRPr sz="3600" b="1">
                <a:latin typeface="Dosis"/>
                <a:ea typeface="Dosis"/>
                <a:cs typeface="Dosis"/>
                <a:sym typeface="Dosis"/>
              </a:defRPr>
            </a:lvl6pPr>
            <a:lvl7pPr lvl="6" rtl="0">
              <a:spcBef>
                <a:spcPts val="0"/>
              </a:spcBef>
              <a:buNone/>
              <a:defRPr sz="3600" b="1">
                <a:latin typeface="Dosis"/>
                <a:ea typeface="Dosis"/>
                <a:cs typeface="Dosis"/>
                <a:sym typeface="Dosis"/>
              </a:defRPr>
            </a:lvl7pPr>
            <a:lvl8pPr lvl="7" rtl="0">
              <a:spcBef>
                <a:spcPts val="0"/>
              </a:spcBef>
              <a:buNone/>
              <a:defRPr sz="3600" b="1">
                <a:latin typeface="Dosis"/>
                <a:ea typeface="Dosis"/>
                <a:cs typeface="Dosis"/>
                <a:sym typeface="Dosis"/>
              </a:defRPr>
            </a:lvl8pPr>
            <a:lvl9pPr lvl="8" rtl="0">
              <a:spcBef>
                <a:spcPts val="0"/>
              </a:spcBef>
              <a:buNone/>
              <a:defRPr sz="3600" b="1">
                <a:latin typeface="Dosis"/>
                <a:ea typeface="Dosis"/>
                <a:cs typeface="Dosis"/>
                <a:sym typeface="Dosis"/>
              </a:defRPr>
            </a:lvl9pPr>
          </a:lstStyle>
          <a:p>
            <a:endParaRPr/>
          </a:p>
        </p:txBody>
      </p:sp>
      <p:sp>
        <p:nvSpPr>
          <p:cNvPr id="142" name="Shape 142"/>
          <p:cNvSpPr txBox="1">
            <a:spLocks noGrp="1"/>
          </p:cNvSpPr>
          <p:nvPr>
            <p:ph type="subTitle" idx="2"/>
          </p:nvPr>
        </p:nvSpPr>
        <p:spPr>
          <a:xfrm>
            <a:off x="2249850" y="606800"/>
            <a:ext cx="4644300" cy="244800"/>
          </a:xfrm>
          <a:prstGeom prst="rect">
            <a:avLst/>
          </a:prstGeom>
        </p:spPr>
        <p:txBody>
          <a:bodyPr wrap="square" lIns="91425" tIns="91425" rIns="91425" bIns="91425" anchor="t" anchorCtr="0"/>
          <a:lstStyle>
            <a:lvl1pPr lvl="0" algn="ctr" rtl="0">
              <a:spcBef>
                <a:spcPts val="0"/>
              </a:spcBef>
              <a:buNone/>
              <a:defRPr sz="1600">
                <a:latin typeface="Open Sans"/>
                <a:ea typeface="Open Sans"/>
                <a:cs typeface="Open Sans"/>
                <a:sym typeface="Open Sans"/>
              </a:defRPr>
            </a:lvl1pPr>
            <a:lvl2pPr lvl="1" algn="ctr" rtl="0">
              <a:spcBef>
                <a:spcPts val="0"/>
              </a:spcBef>
              <a:buNone/>
              <a:defRPr sz="1600">
                <a:latin typeface="Open Sans"/>
                <a:ea typeface="Open Sans"/>
                <a:cs typeface="Open Sans"/>
                <a:sym typeface="Open Sans"/>
              </a:defRPr>
            </a:lvl2pPr>
            <a:lvl3pPr lvl="2" algn="ctr" rtl="0">
              <a:spcBef>
                <a:spcPts val="0"/>
              </a:spcBef>
              <a:buNone/>
              <a:defRPr sz="1600">
                <a:latin typeface="Open Sans"/>
                <a:ea typeface="Open Sans"/>
                <a:cs typeface="Open Sans"/>
                <a:sym typeface="Open Sans"/>
              </a:defRPr>
            </a:lvl3pPr>
            <a:lvl4pPr lvl="3" algn="ctr" rtl="0">
              <a:spcBef>
                <a:spcPts val="0"/>
              </a:spcBef>
              <a:buNone/>
              <a:defRPr sz="1600">
                <a:latin typeface="Open Sans"/>
                <a:ea typeface="Open Sans"/>
                <a:cs typeface="Open Sans"/>
                <a:sym typeface="Open Sans"/>
              </a:defRPr>
            </a:lvl4pPr>
            <a:lvl5pPr lvl="4" algn="ctr" rtl="0">
              <a:spcBef>
                <a:spcPts val="0"/>
              </a:spcBef>
              <a:buNone/>
              <a:defRPr sz="1600">
                <a:latin typeface="Open Sans"/>
                <a:ea typeface="Open Sans"/>
                <a:cs typeface="Open Sans"/>
                <a:sym typeface="Open Sans"/>
              </a:defRPr>
            </a:lvl5pPr>
            <a:lvl6pPr lvl="5" algn="ctr" rtl="0">
              <a:spcBef>
                <a:spcPts val="0"/>
              </a:spcBef>
              <a:buNone/>
              <a:defRPr sz="1600">
                <a:latin typeface="Open Sans"/>
                <a:ea typeface="Open Sans"/>
                <a:cs typeface="Open Sans"/>
                <a:sym typeface="Open Sans"/>
              </a:defRPr>
            </a:lvl6pPr>
            <a:lvl7pPr lvl="6" algn="ctr" rtl="0">
              <a:spcBef>
                <a:spcPts val="0"/>
              </a:spcBef>
              <a:buNone/>
              <a:defRPr sz="1600">
                <a:latin typeface="Open Sans"/>
                <a:ea typeface="Open Sans"/>
                <a:cs typeface="Open Sans"/>
                <a:sym typeface="Open Sans"/>
              </a:defRPr>
            </a:lvl7pPr>
            <a:lvl8pPr lvl="7" algn="ctr" rtl="0">
              <a:spcBef>
                <a:spcPts val="0"/>
              </a:spcBef>
              <a:buNone/>
              <a:defRPr sz="1600">
                <a:latin typeface="Open Sans"/>
                <a:ea typeface="Open Sans"/>
                <a:cs typeface="Open Sans"/>
                <a:sym typeface="Open Sans"/>
              </a:defRPr>
            </a:lvl8pPr>
            <a:lvl9pPr lvl="8" algn="ctr" rtl="0">
              <a:spcBef>
                <a:spcPts val="0"/>
              </a:spcBef>
              <a:buNone/>
              <a:defRPr sz="1600">
                <a:latin typeface="Open Sans"/>
                <a:ea typeface="Open Sans"/>
                <a:cs typeface="Open Sans"/>
                <a:sym typeface="Open Sans"/>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43"/>
        <p:cNvGrpSpPr/>
        <p:nvPr/>
      </p:nvGrpSpPr>
      <p:grpSpPr>
        <a:xfrm>
          <a:off x="0" y="0"/>
          <a:ext cx="0" cy="0"/>
          <a:chOff x="0" y="0"/>
          <a:chExt cx="0" cy="0"/>
        </a:xfrm>
      </p:grpSpPr>
      <p:sp>
        <p:nvSpPr>
          <p:cNvPr id="144" name="Shape 144"/>
          <p:cNvSpPr txBox="1">
            <a:spLocks noGrp="1"/>
          </p:cNvSpPr>
          <p:nvPr>
            <p:ph type="body" idx="1"/>
          </p:nvPr>
        </p:nvSpPr>
        <p:spPr>
          <a:xfrm>
            <a:off x="311700" y="1152475"/>
            <a:ext cx="3999900" cy="3416400"/>
          </a:xfrm>
          <a:prstGeom prst="rect">
            <a:avLst/>
          </a:prstGeom>
        </p:spPr>
        <p:txBody>
          <a:bodyPr wrap="square" lIns="91425" tIns="91425" rIns="91425" bIns="91425" anchor="t" anchorCtr="0"/>
          <a:lstStyle>
            <a:lvl1pPr lvl="0" rtl="0">
              <a:spcBef>
                <a:spcPts val="0"/>
              </a:spcBef>
              <a:buSzPct val="100000"/>
              <a:buFont typeface="Open Sans"/>
              <a:defRPr sz="1400">
                <a:latin typeface="Open Sans"/>
                <a:ea typeface="Open Sans"/>
                <a:cs typeface="Open Sans"/>
                <a:sym typeface="Open Sans"/>
              </a:defRPr>
            </a:lvl1pPr>
            <a:lvl2pPr lvl="1" rtl="0">
              <a:spcBef>
                <a:spcPts val="0"/>
              </a:spcBef>
              <a:buSzPct val="100000"/>
              <a:buFont typeface="Open Sans"/>
              <a:defRPr sz="1200">
                <a:latin typeface="Open Sans"/>
                <a:ea typeface="Open Sans"/>
                <a:cs typeface="Open Sans"/>
                <a:sym typeface="Open Sans"/>
              </a:defRPr>
            </a:lvl2pPr>
            <a:lvl3pPr lvl="2" rtl="0">
              <a:spcBef>
                <a:spcPts val="0"/>
              </a:spcBef>
              <a:buSzPct val="100000"/>
              <a:buFont typeface="Open Sans"/>
              <a:defRPr sz="1200">
                <a:latin typeface="Open Sans"/>
                <a:ea typeface="Open Sans"/>
                <a:cs typeface="Open Sans"/>
                <a:sym typeface="Open Sans"/>
              </a:defRPr>
            </a:lvl3pPr>
            <a:lvl4pPr lvl="3" rtl="0">
              <a:spcBef>
                <a:spcPts val="0"/>
              </a:spcBef>
              <a:buSzPct val="100000"/>
              <a:buFont typeface="Open Sans"/>
              <a:defRPr sz="1200">
                <a:latin typeface="Open Sans"/>
                <a:ea typeface="Open Sans"/>
                <a:cs typeface="Open Sans"/>
                <a:sym typeface="Open Sans"/>
              </a:defRPr>
            </a:lvl4pPr>
            <a:lvl5pPr lvl="4" rtl="0">
              <a:spcBef>
                <a:spcPts val="0"/>
              </a:spcBef>
              <a:buSzPct val="100000"/>
              <a:buFont typeface="Open Sans"/>
              <a:defRPr sz="1200">
                <a:latin typeface="Open Sans"/>
                <a:ea typeface="Open Sans"/>
                <a:cs typeface="Open Sans"/>
                <a:sym typeface="Open Sans"/>
              </a:defRPr>
            </a:lvl5pPr>
            <a:lvl6pPr lvl="5" rtl="0">
              <a:spcBef>
                <a:spcPts val="0"/>
              </a:spcBef>
              <a:buSzPct val="100000"/>
              <a:buFont typeface="Open Sans"/>
              <a:defRPr sz="1200">
                <a:latin typeface="Open Sans"/>
                <a:ea typeface="Open Sans"/>
                <a:cs typeface="Open Sans"/>
                <a:sym typeface="Open Sans"/>
              </a:defRPr>
            </a:lvl6pPr>
            <a:lvl7pPr lvl="6" rtl="0">
              <a:spcBef>
                <a:spcPts val="0"/>
              </a:spcBef>
              <a:buSzPct val="100000"/>
              <a:buFont typeface="Open Sans"/>
              <a:defRPr sz="1200">
                <a:latin typeface="Open Sans"/>
                <a:ea typeface="Open Sans"/>
                <a:cs typeface="Open Sans"/>
                <a:sym typeface="Open Sans"/>
              </a:defRPr>
            </a:lvl7pPr>
            <a:lvl8pPr lvl="7" rtl="0">
              <a:spcBef>
                <a:spcPts val="0"/>
              </a:spcBef>
              <a:buSzPct val="100000"/>
              <a:buFont typeface="Open Sans"/>
              <a:defRPr sz="1200">
                <a:latin typeface="Open Sans"/>
                <a:ea typeface="Open Sans"/>
                <a:cs typeface="Open Sans"/>
                <a:sym typeface="Open Sans"/>
              </a:defRPr>
            </a:lvl8pPr>
            <a:lvl9pPr lvl="8" rtl="0">
              <a:spcBef>
                <a:spcPts val="0"/>
              </a:spcBef>
              <a:buSzPct val="100000"/>
              <a:buFont typeface="Open Sans"/>
              <a:defRPr sz="1200">
                <a:latin typeface="Open Sans"/>
                <a:ea typeface="Open Sans"/>
                <a:cs typeface="Open Sans"/>
                <a:sym typeface="Open Sans"/>
              </a:defRPr>
            </a:lvl9pPr>
          </a:lstStyle>
          <a:p>
            <a:endParaRPr/>
          </a:p>
        </p:txBody>
      </p:sp>
      <p:sp>
        <p:nvSpPr>
          <p:cNvPr id="145" name="Shape 145"/>
          <p:cNvSpPr txBox="1">
            <a:spLocks noGrp="1"/>
          </p:cNvSpPr>
          <p:nvPr>
            <p:ph type="body" idx="2"/>
          </p:nvPr>
        </p:nvSpPr>
        <p:spPr>
          <a:xfrm>
            <a:off x="4832400" y="1152475"/>
            <a:ext cx="3999900" cy="3416400"/>
          </a:xfrm>
          <a:prstGeom prst="rect">
            <a:avLst/>
          </a:prstGeom>
        </p:spPr>
        <p:txBody>
          <a:bodyPr wrap="square" lIns="91425" tIns="91425" rIns="91425" bIns="91425" anchor="t" anchorCtr="0"/>
          <a:lstStyle>
            <a:lvl1pPr lvl="0" rtl="0">
              <a:spcBef>
                <a:spcPts val="0"/>
              </a:spcBef>
              <a:buSzPct val="100000"/>
              <a:buFont typeface="Open Sans"/>
              <a:defRPr sz="1400">
                <a:latin typeface="Open Sans"/>
                <a:ea typeface="Open Sans"/>
                <a:cs typeface="Open Sans"/>
                <a:sym typeface="Open Sans"/>
              </a:defRPr>
            </a:lvl1pPr>
            <a:lvl2pPr lvl="1" rtl="0">
              <a:spcBef>
                <a:spcPts val="0"/>
              </a:spcBef>
              <a:buSzPct val="100000"/>
              <a:buFont typeface="Open Sans"/>
              <a:defRPr sz="1200">
                <a:latin typeface="Open Sans"/>
                <a:ea typeface="Open Sans"/>
                <a:cs typeface="Open Sans"/>
                <a:sym typeface="Open Sans"/>
              </a:defRPr>
            </a:lvl2pPr>
            <a:lvl3pPr lvl="2" rtl="0">
              <a:spcBef>
                <a:spcPts val="0"/>
              </a:spcBef>
              <a:buSzPct val="100000"/>
              <a:buFont typeface="Open Sans"/>
              <a:defRPr sz="1200">
                <a:latin typeface="Open Sans"/>
                <a:ea typeface="Open Sans"/>
                <a:cs typeface="Open Sans"/>
                <a:sym typeface="Open Sans"/>
              </a:defRPr>
            </a:lvl3pPr>
            <a:lvl4pPr lvl="3" rtl="0">
              <a:spcBef>
                <a:spcPts val="0"/>
              </a:spcBef>
              <a:buSzPct val="100000"/>
              <a:buFont typeface="Open Sans"/>
              <a:defRPr sz="1200">
                <a:latin typeface="Open Sans"/>
                <a:ea typeface="Open Sans"/>
                <a:cs typeface="Open Sans"/>
                <a:sym typeface="Open Sans"/>
              </a:defRPr>
            </a:lvl4pPr>
            <a:lvl5pPr lvl="4" rtl="0">
              <a:spcBef>
                <a:spcPts val="0"/>
              </a:spcBef>
              <a:buSzPct val="100000"/>
              <a:buFont typeface="Open Sans"/>
              <a:defRPr sz="1200">
                <a:latin typeface="Open Sans"/>
                <a:ea typeface="Open Sans"/>
                <a:cs typeface="Open Sans"/>
                <a:sym typeface="Open Sans"/>
              </a:defRPr>
            </a:lvl5pPr>
            <a:lvl6pPr lvl="5" rtl="0">
              <a:spcBef>
                <a:spcPts val="0"/>
              </a:spcBef>
              <a:buSzPct val="100000"/>
              <a:buFont typeface="Open Sans"/>
              <a:defRPr sz="1200">
                <a:latin typeface="Open Sans"/>
                <a:ea typeface="Open Sans"/>
                <a:cs typeface="Open Sans"/>
                <a:sym typeface="Open Sans"/>
              </a:defRPr>
            </a:lvl6pPr>
            <a:lvl7pPr lvl="6" rtl="0">
              <a:spcBef>
                <a:spcPts val="0"/>
              </a:spcBef>
              <a:buSzPct val="100000"/>
              <a:buFont typeface="Open Sans"/>
              <a:defRPr sz="1200">
                <a:latin typeface="Open Sans"/>
                <a:ea typeface="Open Sans"/>
                <a:cs typeface="Open Sans"/>
                <a:sym typeface="Open Sans"/>
              </a:defRPr>
            </a:lvl7pPr>
            <a:lvl8pPr lvl="7" rtl="0">
              <a:spcBef>
                <a:spcPts val="0"/>
              </a:spcBef>
              <a:buSzPct val="100000"/>
              <a:buFont typeface="Open Sans"/>
              <a:defRPr sz="1200">
                <a:latin typeface="Open Sans"/>
                <a:ea typeface="Open Sans"/>
                <a:cs typeface="Open Sans"/>
                <a:sym typeface="Open Sans"/>
              </a:defRPr>
            </a:lvl8pPr>
            <a:lvl9pPr lvl="8" rtl="0">
              <a:spcBef>
                <a:spcPts val="0"/>
              </a:spcBef>
              <a:buSzPct val="100000"/>
              <a:buFont typeface="Open Sans"/>
              <a:defRPr sz="1200">
                <a:latin typeface="Open Sans"/>
                <a:ea typeface="Open Sans"/>
                <a:cs typeface="Open Sans"/>
                <a:sym typeface="Open Sans"/>
              </a:defRPr>
            </a:lvl9pPr>
          </a:lstStyle>
          <a:p>
            <a:endParaRPr/>
          </a:p>
        </p:txBody>
      </p:sp>
      <p:sp>
        <p:nvSpPr>
          <p:cNvPr id="146" name="Shape 146"/>
          <p:cNvSpPr txBox="1"/>
          <p:nvPr/>
        </p:nvSpPr>
        <p:spPr>
          <a:xfrm>
            <a:off x="6819375" y="4714900"/>
            <a:ext cx="2236800" cy="303000"/>
          </a:xfrm>
          <a:prstGeom prst="rect">
            <a:avLst/>
          </a:prstGeom>
          <a:noFill/>
          <a:ln>
            <a:noFill/>
          </a:ln>
        </p:spPr>
        <p:txBody>
          <a:bodyPr wrap="square" lIns="91425" tIns="91425" rIns="91425" bIns="91425" anchor="t" anchorCtr="0">
            <a:noAutofit/>
          </a:bodyPr>
          <a:lstStyle/>
          <a:p>
            <a:pPr lvl="0" algn="ctr" rtl="0">
              <a:spcBef>
                <a:spcPts val="0"/>
              </a:spcBef>
              <a:buNone/>
            </a:pPr>
            <a:r>
              <a:rPr lang="en" sz="1000">
                <a:solidFill>
                  <a:srgbClr val="666666"/>
                </a:solidFill>
                <a:latin typeface="Open Sans"/>
                <a:ea typeface="Open Sans"/>
                <a:cs typeface="Open Sans"/>
                <a:sym typeface="Open Sans"/>
              </a:rPr>
              <a:t>freegoogleslidestemplates.com</a:t>
            </a:r>
          </a:p>
        </p:txBody>
      </p:sp>
      <p:sp>
        <p:nvSpPr>
          <p:cNvPr id="147" name="Shape 147"/>
          <p:cNvSpPr/>
          <p:nvPr/>
        </p:nvSpPr>
        <p:spPr>
          <a:xfrm>
            <a:off x="8468475" y="152350"/>
            <a:ext cx="454500" cy="365400"/>
          </a:xfrm>
          <a:prstGeom prst="rect">
            <a:avLst/>
          </a:prstGeom>
          <a:solidFill>
            <a:srgbClr val="93C47D"/>
          </a:solidFill>
          <a:ln>
            <a:noFill/>
          </a:ln>
        </p:spPr>
        <p:txBody>
          <a:bodyPr wrap="square" lIns="91425" tIns="91425" rIns="91425" bIns="91425" anchor="ctr" anchorCtr="0">
            <a:noAutofit/>
          </a:bodyPr>
          <a:lstStyle/>
          <a:p>
            <a:pPr lvl="0">
              <a:spcBef>
                <a:spcPts val="0"/>
              </a:spcBef>
              <a:buNone/>
            </a:pPr>
            <a:endParaRPr/>
          </a:p>
        </p:txBody>
      </p:sp>
      <p:sp>
        <p:nvSpPr>
          <p:cNvPr id="148" name="Shape 148"/>
          <p:cNvSpPr/>
          <p:nvPr/>
        </p:nvSpPr>
        <p:spPr>
          <a:xfrm>
            <a:off x="8468475" y="517700"/>
            <a:ext cx="454500" cy="89100"/>
          </a:xfrm>
          <a:prstGeom prst="rect">
            <a:avLst/>
          </a:prstGeom>
          <a:solidFill>
            <a:srgbClr val="666666"/>
          </a:solidFill>
          <a:ln>
            <a:noFill/>
          </a:ln>
        </p:spPr>
        <p:txBody>
          <a:bodyPr wrap="square" lIns="91425" tIns="91425" rIns="91425" bIns="91425" anchor="ctr" anchorCtr="0">
            <a:noAutofit/>
          </a:bodyPr>
          <a:lstStyle/>
          <a:p>
            <a:pPr lvl="0">
              <a:spcBef>
                <a:spcPts val="0"/>
              </a:spcBef>
              <a:buNone/>
            </a:pPr>
            <a:endParaRPr/>
          </a:p>
        </p:txBody>
      </p:sp>
      <p:sp>
        <p:nvSpPr>
          <p:cNvPr id="149" name="Shape 149"/>
          <p:cNvSpPr txBox="1">
            <a:spLocks noGrp="1"/>
          </p:cNvSpPr>
          <p:nvPr>
            <p:ph type="sldNum" idx="12"/>
          </p:nvPr>
        </p:nvSpPr>
        <p:spPr>
          <a:xfrm>
            <a:off x="8421384" y="138251"/>
            <a:ext cx="548700" cy="393600"/>
          </a:xfrm>
          <a:prstGeom prst="rect">
            <a:avLst/>
          </a:prstGeom>
        </p:spPr>
        <p:txBody>
          <a:bodyPr wrap="square" lIns="91425" tIns="91425" rIns="91425" bIns="91425" anchor="ctr" anchorCtr="0">
            <a:noAutofit/>
          </a:bodyPr>
          <a:lstStyle/>
          <a:p>
            <a:pPr lvl="0" algn="ctr" rtl="0">
              <a:spcBef>
                <a:spcPts val="0"/>
              </a:spcBef>
              <a:buNone/>
            </a:pPr>
            <a:fld id="{00000000-1234-1234-1234-123412341234}" type="slidenum">
              <a:rPr lang="en" sz="1300">
                <a:solidFill>
                  <a:srgbClr val="FFFFFF"/>
                </a:solidFill>
              </a:rPr>
              <a:t>‹#›</a:t>
            </a:fld>
            <a:endParaRPr lang="en" sz="1300">
              <a:solidFill>
                <a:srgbClr val="FFFFFF"/>
              </a:solidFill>
            </a:endParaRPr>
          </a:p>
        </p:txBody>
      </p:sp>
      <p:grpSp>
        <p:nvGrpSpPr>
          <p:cNvPr id="150" name="Shape 150"/>
          <p:cNvGrpSpPr/>
          <p:nvPr/>
        </p:nvGrpSpPr>
        <p:grpSpPr>
          <a:xfrm>
            <a:off x="197970" y="4683259"/>
            <a:ext cx="297191" cy="365407"/>
            <a:chOff x="2149550" y="2870305"/>
            <a:chExt cx="378395" cy="465250"/>
          </a:xfrm>
        </p:grpSpPr>
        <p:sp>
          <p:nvSpPr>
            <p:cNvPr id="151" name="Shape 151"/>
            <p:cNvSpPr/>
            <p:nvPr/>
          </p:nvSpPr>
          <p:spPr>
            <a:xfrm>
              <a:off x="2149569" y="2870305"/>
              <a:ext cx="378375" cy="465250"/>
            </a:xfrm>
            <a:custGeom>
              <a:avLst/>
              <a:gdLst/>
              <a:ahLst/>
              <a:cxnLst/>
              <a:rect l="0" t="0" r="0" b="0"/>
              <a:pathLst>
                <a:path w="10000" h="10000" extrusionOk="0">
                  <a:moveTo>
                    <a:pt x="9786" y="4479"/>
                  </a:moveTo>
                  <a:cubicBezTo>
                    <a:pt x="9957" y="4549"/>
                    <a:pt x="9915" y="4653"/>
                    <a:pt x="10000" y="4792"/>
                  </a:cubicBezTo>
                  <a:lnTo>
                    <a:pt x="10000" y="9236"/>
                  </a:lnTo>
                  <a:cubicBezTo>
                    <a:pt x="10000" y="9653"/>
                    <a:pt x="9573" y="10000"/>
                    <a:pt x="9060" y="10000"/>
                  </a:cubicBezTo>
                  <a:lnTo>
                    <a:pt x="940" y="10000"/>
                  </a:lnTo>
                  <a:cubicBezTo>
                    <a:pt x="342" y="10000"/>
                    <a:pt x="0" y="9653"/>
                    <a:pt x="0" y="9236"/>
                  </a:cubicBezTo>
                  <a:lnTo>
                    <a:pt x="0" y="694"/>
                  </a:lnTo>
                  <a:cubicBezTo>
                    <a:pt x="0" y="278"/>
                    <a:pt x="342" y="0"/>
                    <a:pt x="855" y="0"/>
                  </a:cubicBezTo>
                  <a:lnTo>
                    <a:pt x="7009" y="0"/>
                  </a:lnTo>
                  <a:cubicBezTo>
                    <a:pt x="7179" y="139"/>
                    <a:pt x="7179" y="417"/>
                    <a:pt x="7179" y="625"/>
                  </a:cubicBezTo>
                  <a:lnTo>
                    <a:pt x="7179" y="2222"/>
                  </a:lnTo>
                  <a:cubicBezTo>
                    <a:pt x="7179" y="2431"/>
                    <a:pt x="7436" y="2569"/>
                    <a:pt x="7521" y="2708"/>
                  </a:cubicBezTo>
                  <a:cubicBezTo>
                    <a:pt x="8120" y="3125"/>
                    <a:pt x="8632" y="3542"/>
                    <a:pt x="9145" y="3958"/>
                  </a:cubicBezTo>
                  <a:cubicBezTo>
                    <a:pt x="9231" y="4097"/>
                    <a:pt x="9334" y="4062"/>
                    <a:pt x="9632" y="4312"/>
                  </a:cubicBezTo>
                </a:path>
              </a:pathLst>
            </a:custGeom>
            <a:solidFill>
              <a:srgbClr val="F7B600"/>
            </a:solidFill>
            <a:ln w="12700" cap="flat" cmpd="sng">
              <a:solidFill>
                <a:srgbClr val="FFC92F"/>
              </a:solidFill>
              <a:prstDash val="solid"/>
              <a:round/>
              <a:headEnd type="none" w="med" len="med"/>
              <a:tailEnd type="none" w="med" len="med"/>
            </a:ln>
          </p:spPr>
          <p:txBody>
            <a:bodyPr wrap="square" lIns="91425" tIns="45700" rIns="91425" bIns="45700" anchor="t" anchorCtr="0">
              <a:noAutofit/>
            </a:bodyPr>
            <a:lstStyle/>
            <a:p>
              <a:pPr marL="0" marR="0" lvl="0" indent="0" algn="l" rtl="0">
                <a:spcBef>
                  <a:spcPts val="0"/>
                </a:spcBef>
                <a:buSzPct val="25000"/>
                <a:buNone/>
              </a:pPr>
              <a:endParaRPr sz="600" b="0" i="0" u="none" strike="noStrike" cap="none">
                <a:solidFill>
                  <a:srgbClr val="000000"/>
                </a:solidFill>
                <a:latin typeface="Calibri"/>
                <a:ea typeface="Calibri"/>
                <a:cs typeface="Calibri"/>
                <a:sym typeface="Calibri"/>
              </a:endParaRPr>
            </a:p>
          </p:txBody>
        </p:sp>
        <p:sp>
          <p:nvSpPr>
            <p:cNvPr id="152" name="Shape 152"/>
            <p:cNvSpPr/>
            <p:nvPr/>
          </p:nvSpPr>
          <p:spPr>
            <a:xfrm>
              <a:off x="2414965" y="2870305"/>
              <a:ext cx="112980" cy="125770"/>
            </a:xfrm>
            <a:custGeom>
              <a:avLst/>
              <a:gdLst/>
              <a:ahLst/>
              <a:cxnLst/>
              <a:rect l="0" t="0" r="0" b="0"/>
              <a:pathLst>
                <a:path w="35" h="39" extrusionOk="0">
                  <a:moveTo>
                    <a:pt x="0" y="34"/>
                  </a:moveTo>
                  <a:cubicBezTo>
                    <a:pt x="0" y="23"/>
                    <a:pt x="0" y="11"/>
                    <a:pt x="0" y="0"/>
                  </a:cubicBezTo>
                  <a:cubicBezTo>
                    <a:pt x="12" y="11"/>
                    <a:pt x="24" y="22"/>
                    <a:pt x="35" y="34"/>
                  </a:cubicBezTo>
                  <a:cubicBezTo>
                    <a:pt x="33" y="36"/>
                    <a:pt x="32" y="36"/>
                    <a:pt x="30" y="36"/>
                  </a:cubicBezTo>
                  <a:cubicBezTo>
                    <a:pt x="20" y="36"/>
                    <a:pt x="10" y="39"/>
                    <a:pt x="0" y="34"/>
                  </a:cubicBezTo>
                  <a:close/>
                </a:path>
              </a:pathLst>
            </a:custGeom>
            <a:solidFill>
              <a:srgbClr val="FEE068"/>
            </a:solidFill>
            <a:ln>
              <a:noFill/>
            </a:ln>
          </p:spPr>
          <p:txBody>
            <a:bodyPr wrap="square" lIns="91425" tIns="45700" rIns="91425" bIns="45700" anchor="t" anchorCtr="0">
              <a:noAutofit/>
            </a:bodyPr>
            <a:lstStyle/>
            <a:p>
              <a:pPr marL="0" marR="0" lvl="0" indent="0" algn="l" rtl="0">
                <a:spcBef>
                  <a:spcPts val="0"/>
                </a:spcBef>
                <a:buSzPct val="25000"/>
                <a:buNone/>
              </a:pPr>
              <a:endParaRPr sz="600" b="0" i="0" u="none" strike="noStrike" cap="none">
                <a:solidFill>
                  <a:srgbClr val="000000"/>
                </a:solidFill>
                <a:latin typeface="Calibri"/>
                <a:ea typeface="Calibri"/>
                <a:cs typeface="Calibri"/>
                <a:sym typeface="Calibri"/>
              </a:endParaRPr>
            </a:p>
          </p:txBody>
        </p:sp>
        <p:sp>
          <p:nvSpPr>
            <p:cNvPr id="153" name="Shape 153"/>
            <p:cNvSpPr/>
            <p:nvPr/>
          </p:nvSpPr>
          <p:spPr>
            <a:xfrm>
              <a:off x="2414965" y="2980088"/>
              <a:ext cx="112975" cy="112975"/>
            </a:xfrm>
            <a:custGeom>
              <a:avLst/>
              <a:gdLst/>
              <a:ahLst/>
              <a:cxnLst/>
              <a:rect l="0" t="0" r="0" b="0"/>
              <a:pathLst>
                <a:path w="10000" h="10000" extrusionOk="0">
                  <a:moveTo>
                    <a:pt x="0" y="0"/>
                  </a:moveTo>
                  <a:lnTo>
                    <a:pt x="10000" y="0"/>
                  </a:lnTo>
                  <a:lnTo>
                    <a:pt x="10000" y="10000"/>
                  </a:lnTo>
                  <a:cubicBezTo>
                    <a:pt x="9362" y="9057"/>
                    <a:pt x="1457" y="1924"/>
                    <a:pt x="0" y="0"/>
                  </a:cubicBezTo>
                  <a:close/>
                </a:path>
              </a:pathLst>
            </a:custGeom>
            <a:solidFill>
              <a:srgbClr val="D59D00"/>
            </a:solidFill>
            <a:ln>
              <a:noFill/>
            </a:ln>
          </p:spPr>
          <p:txBody>
            <a:bodyPr wrap="square" lIns="91425" tIns="45700" rIns="91425" bIns="45700" anchor="t" anchorCtr="0">
              <a:noAutofit/>
            </a:bodyPr>
            <a:lstStyle/>
            <a:p>
              <a:pPr marL="0" marR="0" lvl="0" indent="0" algn="l" rtl="0">
                <a:spcBef>
                  <a:spcPts val="0"/>
                </a:spcBef>
                <a:buSzPct val="25000"/>
                <a:buNone/>
              </a:pPr>
              <a:endParaRPr sz="600" b="0" i="0" u="none" strike="noStrike" cap="none">
                <a:solidFill>
                  <a:srgbClr val="000000"/>
                </a:solidFill>
                <a:latin typeface="Calibri"/>
                <a:ea typeface="Calibri"/>
                <a:cs typeface="Calibri"/>
                <a:sym typeface="Calibri"/>
              </a:endParaRPr>
            </a:p>
          </p:txBody>
        </p:sp>
        <p:sp>
          <p:nvSpPr>
            <p:cNvPr id="154" name="Shape 154"/>
            <p:cNvSpPr/>
            <p:nvPr/>
          </p:nvSpPr>
          <p:spPr>
            <a:xfrm>
              <a:off x="2149550" y="3036900"/>
              <a:ext cx="378300" cy="227400"/>
            </a:xfrm>
            <a:prstGeom prst="rect">
              <a:avLst/>
            </a:prstGeom>
            <a:noFill/>
            <a:ln>
              <a:noFill/>
            </a:ln>
          </p:spPr>
          <p:txBody>
            <a:bodyPr wrap="square" lIns="0" tIns="0" rIns="0" bIns="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 sz="800" b="0" i="0" u="none" strike="noStrike" cap="none">
                  <a:solidFill>
                    <a:srgbClr val="FFFFFF"/>
                  </a:solidFill>
                  <a:latin typeface="Open Sans"/>
                  <a:ea typeface="Open Sans"/>
                  <a:cs typeface="Open Sans"/>
                  <a:sym typeface="Open Sans"/>
                </a:rPr>
                <a:t>FGST</a:t>
              </a:r>
            </a:p>
          </p:txBody>
        </p:sp>
      </p:grpSp>
      <p:sp>
        <p:nvSpPr>
          <p:cNvPr id="155" name="Shape 155"/>
          <p:cNvSpPr txBox="1">
            <a:spLocks noGrp="1"/>
          </p:cNvSpPr>
          <p:nvPr>
            <p:ph type="title"/>
          </p:nvPr>
        </p:nvSpPr>
        <p:spPr>
          <a:xfrm>
            <a:off x="311700" y="34100"/>
            <a:ext cx="8520600" cy="572700"/>
          </a:xfrm>
          <a:prstGeom prst="rect">
            <a:avLst/>
          </a:prstGeom>
        </p:spPr>
        <p:txBody>
          <a:bodyPr wrap="square" lIns="91425" tIns="91425" rIns="91425" bIns="91425" anchor="t" anchorCtr="0"/>
          <a:lstStyle>
            <a:lvl1pPr lvl="0" algn="ctr" rtl="0">
              <a:spcBef>
                <a:spcPts val="0"/>
              </a:spcBef>
              <a:buNone/>
              <a:defRPr sz="3800" b="1">
                <a:solidFill>
                  <a:srgbClr val="666666"/>
                </a:solidFill>
                <a:latin typeface="Dosis"/>
                <a:ea typeface="Dosis"/>
                <a:cs typeface="Dosis"/>
                <a:sym typeface="Dosis"/>
              </a:defRPr>
            </a:lvl1pPr>
            <a:lvl2pPr lvl="1" rtl="0">
              <a:spcBef>
                <a:spcPts val="0"/>
              </a:spcBef>
              <a:buNone/>
              <a:defRPr sz="3600" b="1">
                <a:latin typeface="Dosis"/>
                <a:ea typeface="Dosis"/>
                <a:cs typeface="Dosis"/>
                <a:sym typeface="Dosis"/>
              </a:defRPr>
            </a:lvl2pPr>
            <a:lvl3pPr lvl="2" rtl="0">
              <a:spcBef>
                <a:spcPts val="0"/>
              </a:spcBef>
              <a:buNone/>
              <a:defRPr sz="3600" b="1">
                <a:latin typeface="Dosis"/>
                <a:ea typeface="Dosis"/>
                <a:cs typeface="Dosis"/>
                <a:sym typeface="Dosis"/>
              </a:defRPr>
            </a:lvl3pPr>
            <a:lvl4pPr lvl="3" rtl="0">
              <a:spcBef>
                <a:spcPts val="0"/>
              </a:spcBef>
              <a:buNone/>
              <a:defRPr sz="3600" b="1">
                <a:latin typeface="Dosis"/>
                <a:ea typeface="Dosis"/>
                <a:cs typeface="Dosis"/>
                <a:sym typeface="Dosis"/>
              </a:defRPr>
            </a:lvl4pPr>
            <a:lvl5pPr lvl="4" rtl="0">
              <a:spcBef>
                <a:spcPts val="0"/>
              </a:spcBef>
              <a:buNone/>
              <a:defRPr sz="3600" b="1">
                <a:latin typeface="Dosis"/>
                <a:ea typeface="Dosis"/>
                <a:cs typeface="Dosis"/>
                <a:sym typeface="Dosis"/>
              </a:defRPr>
            </a:lvl5pPr>
            <a:lvl6pPr lvl="5" rtl="0">
              <a:spcBef>
                <a:spcPts val="0"/>
              </a:spcBef>
              <a:buNone/>
              <a:defRPr sz="3600" b="1">
                <a:latin typeface="Dosis"/>
                <a:ea typeface="Dosis"/>
                <a:cs typeface="Dosis"/>
                <a:sym typeface="Dosis"/>
              </a:defRPr>
            </a:lvl6pPr>
            <a:lvl7pPr lvl="6" rtl="0">
              <a:spcBef>
                <a:spcPts val="0"/>
              </a:spcBef>
              <a:buNone/>
              <a:defRPr sz="3600" b="1">
                <a:latin typeface="Dosis"/>
                <a:ea typeface="Dosis"/>
                <a:cs typeface="Dosis"/>
                <a:sym typeface="Dosis"/>
              </a:defRPr>
            </a:lvl7pPr>
            <a:lvl8pPr lvl="7" rtl="0">
              <a:spcBef>
                <a:spcPts val="0"/>
              </a:spcBef>
              <a:buNone/>
              <a:defRPr sz="3600" b="1">
                <a:latin typeface="Dosis"/>
                <a:ea typeface="Dosis"/>
                <a:cs typeface="Dosis"/>
                <a:sym typeface="Dosis"/>
              </a:defRPr>
            </a:lvl8pPr>
            <a:lvl9pPr lvl="8" rtl="0">
              <a:spcBef>
                <a:spcPts val="0"/>
              </a:spcBef>
              <a:buNone/>
              <a:defRPr sz="3600" b="1">
                <a:latin typeface="Dosis"/>
                <a:ea typeface="Dosis"/>
                <a:cs typeface="Dosis"/>
                <a:sym typeface="Dosis"/>
              </a:defRPr>
            </a:lvl9pPr>
          </a:lstStyle>
          <a:p>
            <a:endParaRPr/>
          </a:p>
        </p:txBody>
      </p:sp>
      <p:sp>
        <p:nvSpPr>
          <p:cNvPr id="156" name="Shape 156"/>
          <p:cNvSpPr txBox="1">
            <a:spLocks noGrp="1"/>
          </p:cNvSpPr>
          <p:nvPr>
            <p:ph type="subTitle" idx="3"/>
          </p:nvPr>
        </p:nvSpPr>
        <p:spPr>
          <a:xfrm>
            <a:off x="2249850" y="606800"/>
            <a:ext cx="4644300" cy="244800"/>
          </a:xfrm>
          <a:prstGeom prst="rect">
            <a:avLst/>
          </a:prstGeom>
        </p:spPr>
        <p:txBody>
          <a:bodyPr wrap="square" lIns="91425" tIns="91425" rIns="91425" bIns="91425" anchor="t" anchorCtr="0"/>
          <a:lstStyle>
            <a:lvl1pPr lvl="0" algn="ctr" rtl="0">
              <a:spcBef>
                <a:spcPts val="0"/>
              </a:spcBef>
              <a:buNone/>
              <a:defRPr sz="1600">
                <a:latin typeface="Open Sans"/>
                <a:ea typeface="Open Sans"/>
                <a:cs typeface="Open Sans"/>
                <a:sym typeface="Open Sans"/>
              </a:defRPr>
            </a:lvl1pPr>
            <a:lvl2pPr lvl="1" algn="ctr" rtl="0">
              <a:spcBef>
                <a:spcPts val="0"/>
              </a:spcBef>
              <a:buNone/>
              <a:defRPr sz="1600">
                <a:latin typeface="Open Sans"/>
                <a:ea typeface="Open Sans"/>
                <a:cs typeface="Open Sans"/>
                <a:sym typeface="Open Sans"/>
              </a:defRPr>
            </a:lvl2pPr>
            <a:lvl3pPr lvl="2" algn="ctr" rtl="0">
              <a:spcBef>
                <a:spcPts val="0"/>
              </a:spcBef>
              <a:buNone/>
              <a:defRPr sz="1600">
                <a:latin typeface="Open Sans"/>
                <a:ea typeface="Open Sans"/>
                <a:cs typeface="Open Sans"/>
                <a:sym typeface="Open Sans"/>
              </a:defRPr>
            </a:lvl3pPr>
            <a:lvl4pPr lvl="3" algn="ctr" rtl="0">
              <a:spcBef>
                <a:spcPts val="0"/>
              </a:spcBef>
              <a:buNone/>
              <a:defRPr sz="1600">
                <a:latin typeface="Open Sans"/>
                <a:ea typeface="Open Sans"/>
                <a:cs typeface="Open Sans"/>
                <a:sym typeface="Open Sans"/>
              </a:defRPr>
            </a:lvl4pPr>
            <a:lvl5pPr lvl="4" algn="ctr" rtl="0">
              <a:spcBef>
                <a:spcPts val="0"/>
              </a:spcBef>
              <a:buNone/>
              <a:defRPr sz="1600">
                <a:latin typeface="Open Sans"/>
                <a:ea typeface="Open Sans"/>
                <a:cs typeface="Open Sans"/>
                <a:sym typeface="Open Sans"/>
              </a:defRPr>
            </a:lvl5pPr>
            <a:lvl6pPr lvl="5" algn="ctr" rtl="0">
              <a:spcBef>
                <a:spcPts val="0"/>
              </a:spcBef>
              <a:buNone/>
              <a:defRPr sz="1600">
                <a:latin typeface="Open Sans"/>
                <a:ea typeface="Open Sans"/>
                <a:cs typeface="Open Sans"/>
                <a:sym typeface="Open Sans"/>
              </a:defRPr>
            </a:lvl6pPr>
            <a:lvl7pPr lvl="6" algn="ctr" rtl="0">
              <a:spcBef>
                <a:spcPts val="0"/>
              </a:spcBef>
              <a:buNone/>
              <a:defRPr sz="1600">
                <a:latin typeface="Open Sans"/>
                <a:ea typeface="Open Sans"/>
                <a:cs typeface="Open Sans"/>
                <a:sym typeface="Open Sans"/>
              </a:defRPr>
            </a:lvl7pPr>
            <a:lvl8pPr lvl="7" algn="ctr" rtl="0">
              <a:spcBef>
                <a:spcPts val="0"/>
              </a:spcBef>
              <a:buNone/>
              <a:defRPr sz="1600">
                <a:latin typeface="Open Sans"/>
                <a:ea typeface="Open Sans"/>
                <a:cs typeface="Open Sans"/>
                <a:sym typeface="Open Sans"/>
              </a:defRPr>
            </a:lvl8pPr>
            <a:lvl9pPr lvl="8" algn="ctr" rtl="0">
              <a:spcBef>
                <a:spcPts val="0"/>
              </a:spcBef>
              <a:buNone/>
              <a:defRPr sz="1600">
                <a:latin typeface="Open Sans"/>
                <a:ea typeface="Open Sans"/>
                <a:cs typeface="Open Sans"/>
                <a:sym typeface="Open Sans"/>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57"/>
        <p:cNvGrpSpPr/>
        <p:nvPr/>
      </p:nvGrpSpPr>
      <p:grpSpPr>
        <a:xfrm>
          <a:off x="0" y="0"/>
          <a:ext cx="0" cy="0"/>
          <a:chOff x="0" y="0"/>
          <a:chExt cx="0" cy="0"/>
        </a:xfrm>
      </p:grpSpPr>
      <p:sp>
        <p:nvSpPr>
          <p:cNvPr id="158" name="Shape 158"/>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59" name="Shape 159"/>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160"/>
        <p:cNvGrpSpPr/>
        <p:nvPr/>
      </p:nvGrpSpPr>
      <p:grpSpPr>
        <a:xfrm>
          <a:off x="0" y="0"/>
          <a:ext cx="0" cy="0"/>
          <a:chOff x="0" y="0"/>
          <a:chExt cx="0" cy="0"/>
        </a:xfrm>
      </p:grpSpPr>
      <p:sp>
        <p:nvSpPr>
          <p:cNvPr id="161" name="Shape 161"/>
          <p:cNvSpPr txBox="1">
            <a:spLocks noGrp="1"/>
          </p:cNvSpPr>
          <p:nvPr>
            <p:ph type="title"/>
          </p:nvPr>
        </p:nvSpPr>
        <p:spPr>
          <a:xfrm>
            <a:off x="311700" y="555600"/>
            <a:ext cx="2808000" cy="755700"/>
          </a:xfrm>
          <a:prstGeom prst="rect">
            <a:avLst/>
          </a:prstGeom>
        </p:spPr>
        <p:txBody>
          <a:bodyPr wrap="square" lIns="91425" tIns="91425" rIns="91425" bIns="91425" anchor="b"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162" name="Shape 162"/>
          <p:cNvSpPr txBox="1">
            <a:spLocks noGrp="1"/>
          </p:cNvSpPr>
          <p:nvPr>
            <p:ph type="body" idx="1"/>
          </p:nvPr>
        </p:nvSpPr>
        <p:spPr>
          <a:xfrm>
            <a:off x="311700" y="1389600"/>
            <a:ext cx="2808000" cy="3179400"/>
          </a:xfrm>
          <a:prstGeom prst="rect">
            <a:avLst/>
          </a:prstGeom>
        </p:spPr>
        <p:txBody>
          <a:bodyPr wrap="square"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163" name="Shape 163"/>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Main point">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490250" y="450150"/>
            <a:ext cx="6367800" cy="4090800"/>
          </a:xfrm>
          <a:prstGeom prst="rect">
            <a:avLst/>
          </a:prstGeom>
        </p:spPr>
        <p:txBody>
          <a:bodyPr wrap="square" lIns="91425" tIns="91425" rIns="91425" bIns="91425" anchor="ctr" anchorCtr="0"/>
          <a:lstStyle>
            <a:lvl1pPr lvl="0" rtl="0">
              <a:spcBef>
                <a:spcPts val="0"/>
              </a:spcBef>
              <a:buSzPct val="100000"/>
              <a:defRPr sz="4800"/>
            </a:lvl1pPr>
            <a:lvl2pPr lvl="1" rtl="0">
              <a:spcBef>
                <a:spcPts val="0"/>
              </a:spcBef>
              <a:buSzPct val="100000"/>
              <a:defRPr sz="4800"/>
            </a:lvl2pPr>
            <a:lvl3pPr lvl="2" rtl="0">
              <a:spcBef>
                <a:spcPts val="0"/>
              </a:spcBef>
              <a:buSzPct val="100000"/>
              <a:defRPr sz="4800"/>
            </a:lvl3pPr>
            <a:lvl4pPr lvl="3" rtl="0">
              <a:spcBef>
                <a:spcPts val="0"/>
              </a:spcBef>
              <a:buSzPct val="100000"/>
              <a:defRPr sz="4800"/>
            </a:lvl4pPr>
            <a:lvl5pPr lvl="4" rtl="0">
              <a:spcBef>
                <a:spcPts val="0"/>
              </a:spcBef>
              <a:buSzPct val="100000"/>
              <a:defRPr sz="4800"/>
            </a:lvl5pPr>
            <a:lvl6pPr lvl="5" rtl="0">
              <a:spcBef>
                <a:spcPts val="0"/>
              </a:spcBef>
              <a:buSzPct val="100000"/>
              <a:defRPr sz="4800"/>
            </a:lvl6pPr>
            <a:lvl7pPr lvl="6" rtl="0">
              <a:spcBef>
                <a:spcPts val="0"/>
              </a:spcBef>
              <a:buSzPct val="100000"/>
              <a:defRPr sz="4800"/>
            </a:lvl7pPr>
            <a:lvl8pPr lvl="7" rtl="0">
              <a:spcBef>
                <a:spcPts val="0"/>
              </a:spcBef>
              <a:buSzPct val="100000"/>
              <a:defRPr sz="4800"/>
            </a:lvl8pPr>
            <a:lvl9pPr lvl="8" rtl="0">
              <a:spcBef>
                <a:spcPts val="0"/>
              </a:spcBef>
              <a:buSzPct val="100000"/>
              <a:defRPr sz="4800"/>
            </a:lvl9pPr>
          </a:lstStyle>
          <a:p>
            <a:endParaRPr/>
          </a:p>
        </p:txBody>
      </p:sp>
      <p:sp>
        <p:nvSpPr>
          <p:cNvPr id="166" name="Shape 166"/>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167"/>
        <p:cNvGrpSpPr/>
        <p:nvPr/>
      </p:nvGrpSpPr>
      <p:grpSpPr>
        <a:xfrm>
          <a:off x="0" y="0"/>
          <a:ext cx="0" cy="0"/>
          <a:chOff x="0" y="0"/>
          <a:chExt cx="0" cy="0"/>
        </a:xfrm>
      </p:grpSpPr>
      <p:sp>
        <p:nvSpPr>
          <p:cNvPr id="168" name="Shape 168"/>
          <p:cNvSpPr/>
          <p:nvPr/>
        </p:nvSpPr>
        <p:spPr>
          <a:xfrm>
            <a:off x="4572000" y="-125"/>
            <a:ext cx="4572000" cy="51435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sp>
        <p:nvSpPr>
          <p:cNvPr id="169" name="Shape 169"/>
          <p:cNvSpPr txBox="1">
            <a:spLocks noGrp="1"/>
          </p:cNvSpPr>
          <p:nvPr>
            <p:ph type="title"/>
          </p:nvPr>
        </p:nvSpPr>
        <p:spPr>
          <a:xfrm>
            <a:off x="265500" y="1233175"/>
            <a:ext cx="4045200" cy="1482300"/>
          </a:xfrm>
          <a:prstGeom prst="rect">
            <a:avLst/>
          </a:prstGeom>
        </p:spPr>
        <p:txBody>
          <a:bodyPr wrap="square" lIns="91425" tIns="91425" rIns="91425" bIns="91425" anchor="b" anchorCtr="0"/>
          <a:lstStyle>
            <a:lvl1pPr lvl="0" algn="ctr" rtl="0">
              <a:spcBef>
                <a:spcPts val="0"/>
              </a:spcBef>
              <a:buSzPct val="100000"/>
              <a:defRPr sz="4200"/>
            </a:lvl1pPr>
            <a:lvl2pPr lvl="1" algn="ctr" rtl="0">
              <a:spcBef>
                <a:spcPts val="0"/>
              </a:spcBef>
              <a:buSzPct val="100000"/>
              <a:defRPr sz="4200"/>
            </a:lvl2pPr>
            <a:lvl3pPr lvl="2" algn="ctr" rtl="0">
              <a:spcBef>
                <a:spcPts val="0"/>
              </a:spcBef>
              <a:buSzPct val="100000"/>
              <a:defRPr sz="4200"/>
            </a:lvl3pPr>
            <a:lvl4pPr lvl="3" algn="ctr" rtl="0">
              <a:spcBef>
                <a:spcPts val="0"/>
              </a:spcBef>
              <a:buSzPct val="100000"/>
              <a:defRPr sz="4200"/>
            </a:lvl4pPr>
            <a:lvl5pPr lvl="4" algn="ctr" rtl="0">
              <a:spcBef>
                <a:spcPts val="0"/>
              </a:spcBef>
              <a:buSzPct val="100000"/>
              <a:defRPr sz="4200"/>
            </a:lvl5pPr>
            <a:lvl6pPr lvl="5" algn="ctr" rtl="0">
              <a:spcBef>
                <a:spcPts val="0"/>
              </a:spcBef>
              <a:buSzPct val="100000"/>
              <a:defRPr sz="4200"/>
            </a:lvl6pPr>
            <a:lvl7pPr lvl="6" algn="ctr" rtl="0">
              <a:spcBef>
                <a:spcPts val="0"/>
              </a:spcBef>
              <a:buSzPct val="100000"/>
              <a:defRPr sz="4200"/>
            </a:lvl7pPr>
            <a:lvl8pPr lvl="7" algn="ctr" rtl="0">
              <a:spcBef>
                <a:spcPts val="0"/>
              </a:spcBef>
              <a:buSzPct val="100000"/>
              <a:defRPr sz="4200"/>
            </a:lvl8pPr>
            <a:lvl9pPr lvl="8" algn="ctr" rtl="0">
              <a:spcBef>
                <a:spcPts val="0"/>
              </a:spcBef>
              <a:buSzPct val="100000"/>
              <a:defRPr sz="4200"/>
            </a:lvl9pPr>
          </a:lstStyle>
          <a:p>
            <a:endParaRPr/>
          </a:p>
        </p:txBody>
      </p:sp>
      <p:sp>
        <p:nvSpPr>
          <p:cNvPr id="170" name="Shape 170"/>
          <p:cNvSpPr txBox="1">
            <a:spLocks noGrp="1"/>
          </p:cNvSpPr>
          <p:nvPr>
            <p:ph type="subTitle" idx="1"/>
          </p:nvPr>
        </p:nvSpPr>
        <p:spPr>
          <a:xfrm>
            <a:off x="265500" y="2803075"/>
            <a:ext cx="4045200" cy="1235100"/>
          </a:xfrm>
          <a:prstGeom prst="rect">
            <a:avLst/>
          </a:prstGeom>
        </p:spPr>
        <p:txBody>
          <a:bodyPr wrap="square" lIns="91425" tIns="91425" rIns="91425" bIns="91425" anchor="t" anchorCtr="0"/>
          <a:lstStyle>
            <a:lvl1pPr lvl="0" algn="ctr" rtl="0">
              <a:lnSpc>
                <a:spcPct val="100000"/>
              </a:lnSpc>
              <a:spcBef>
                <a:spcPts val="0"/>
              </a:spcBef>
              <a:spcAft>
                <a:spcPts val="0"/>
              </a:spcAft>
              <a:buSzPct val="100000"/>
              <a:buNone/>
              <a:defRPr sz="2100"/>
            </a:lvl1pPr>
            <a:lvl2pPr lvl="1" algn="ctr" rtl="0">
              <a:lnSpc>
                <a:spcPct val="100000"/>
              </a:lnSpc>
              <a:spcBef>
                <a:spcPts val="0"/>
              </a:spcBef>
              <a:spcAft>
                <a:spcPts val="0"/>
              </a:spcAft>
              <a:buSzPct val="100000"/>
              <a:buNone/>
              <a:defRPr sz="2100"/>
            </a:lvl2pPr>
            <a:lvl3pPr lvl="2" algn="ctr" rtl="0">
              <a:lnSpc>
                <a:spcPct val="100000"/>
              </a:lnSpc>
              <a:spcBef>
                <a:spcPts val="0"/>
              </a:spcBef>
              <a:spcAft>
                <a:spcPts val="0"/>
              </a:spcAft>
              <a:buSzPct val="100000"/>
              <a:buNone/>
              <a:defRPr sz="2100"/>
            </a:lvl3pPr>
            <a:lvl4pPr lvl="3" algn="ctr" rtl="0">
              <a:lnSpc>
                <a:spcPct val="100000"/>
              </a:lnSpc>
              <a:spcBef>
                <a:spcPts val="0"/>
              </a:spcBef>
              <a:spcAft>
                <a:spcPts val="0"/>
              </a:spcAft>
              <a:buSzPct val="100000"/>
              <a:buNone/>
              <a:defRPr sz="2100"/>
            </a:lvl4pPr>
            <a:lvl5pPr lvl="4" algn="ctr" rtl="0">
              <a:lnSpc>
                <a:spcPct val="100000"/>
              </a:lnSpc>
              <a:spcBef>
                <a:spcPts val="0"/>
              </a:spcBef>
              <a:spcAft>
                <a:spcPts val="0"/>
              </a:spcAft>
              <a:buSzPct val="100000"/>
              <a:buNone/>
              <a:defRPr sz="2100"/>
            </a:lvl5pPr>
            <a:lvl6pPr lvl="5" algn="ctr" rtl="0">
              <a:lnSpc>
                <a:spcPct val="100000"/>
              </a:lnSpc>
              <a:spcBef>
                <a:spcPts val="0"/>
              </a:spcBef>
              <a:spcAft>
                <a:spcPts val="0"/>
              </a:spcAft>
              <a:buSzPct val="100000"/>
              <a:buNone/>
              <a:defRPr sz="2100"/>
            </a:lvl6pPr>
            <a:lvl7pPr lvl="6" algn="ctr" rtl="0">
              <a:lnSpc>
                <a:spcPct val="100000"/>
              </a:lnSpc>
              <a:spcBef>
                <a:spcPts val="0"/>
              </a:spcBef>
              <a:spcAft>
                <a:spcPts val="0"/>
              </a:spcAft>
              <a:buSzPct val="100000"/>
              <a:buNone/>
              <a:defRPr sz="2100"/>
            </a:lvl7pPr>
            <a:lvl8pPr lvl="7" algn="ctr" rtl="0">
              <a:lnSpc>
                <a:spcPct val="100000"/>
              </a:lnSpc>
              <a:spcBef>
                <a:spcPts val="0"/>
              </a:spcBef>
              <a:spcAft>
                <a:spcPts val="0"/>
              </a:spcAft>
              <a:buSzPct val="100000"/>
              <a:buNone/>
              <a:defRPr sz="2100"/>
            </a:lvl8pPr>
            <a:lvl9pPr lvl="8" algn="ctr" rtl="0">
              <a:lnSpc>
                <a:spcPct val="100000"/>
              </a:lnSpc>
              <a:spcBef>
                <a:spcPts val="0"/>
              </a:spcBef>
              <a:spcAft>
                <a:spcPts val="0"/>
              </a:spcAft>
              <a:buSzPct val="100000"/>
              <a:buNone/>
              <a:defRPr sz="2100"/>
            </a:lvl9pPr>
          </a:lstStyle>
          <a:p>
            <a:endParaRPr/>
          </a:p>
        </p:txBody>
      </p:sp>
      <p:sp>
        <p:nvSpPr>
          <p:cNvPr id="171" name="Shape 171"/>
          <p:cNvSpPr txBox="1">
            <a:spLocks noGrp="1"/>
          </p:cNvSpPr>
          <p:nvPr>
            <p:ph type="body" idx="2"/>
          </p:nvPr>
        </p:nvSpPr>
        <p:spPr>
          <a:xfrm>
            <a:off x="4939500" y="724075"/>
            <a:ext cx="3837000" cy="3695100"/>
          </a:xfrm>
          <a:prstGeom prst="rect">
            <a:avLst/>
          </a:prstGeom>
        </p:spPr>
        <p:txBody>
          <a:bodyPr wrap="square"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72" name="Shape 172"/>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Caption">
    <p:spTree>
      <p:nvGrpSpPr>
        <p:cNvPr id="1" name="Shape 173"/>
        <p:cNvGrpSpPr/>
        <p:nvPr/>
      </p:nvGrpSpPr>
      <p:grpSpPr>
        <a:xfrm>
          <a:off x="0" y="0"/>
          <a:ext cx="0" cy="0"/>
          <a:chOff x="0" y="0"/>
          <a:chExt cx="0" cy="0"/>
        </a:xfrm>
      </p:grpSpPr>
      <p:sp>
        <p:nvSpPr>
          <p:cNvPr id="174" name="Shape 174"/>
          <p:cNvSpPr txBox="1">
            <a:spLocks noGrp="1"/>
          </p:cNvSpPr>
          <p:nvPr>
            <p:ph type="body" idx="1"/>
          </p:nvPr>
        </p:nvSpPr>
        <p:spPr>
          <a:xfrm>
            <a:off x="311700" y="4230575"/>
            <a:ext cx="5998800" cy="605100"/>
          </a:xfrm>
          <a:prstGeom prst="rect">
            <a:avLst/>
          </a:prstGeom>
        </p:spPr>
        <p:txBody>
          <a:bodyPr wrap="square" lIns="91425" tIns="91425" rIns="91425" bIns="91425" anchor="ctr" anchorCtr="0"/>
          <a:lstStyle>
            <a:lvl1pPr lvl="0" rtl="0">
              <a:lnSpc>
                <a:spcPct val="100000"/>
              </a:lnSpc>
              <a:spcBef>
                <a:spcPts val="0"/>
              </a:spcBef>
              <a:spcAft>
                <a:spcPts val="0"/>
              </a:spcAft>
              <a:buNone/>
              <a:defRPr/>
            </a:lvl1pPr>
          </a:lstStyle>
          <a:p>
            <a:endParaRPr/>
          </a:p>
        </p:txBody>
      </p:sp>
      <p:sp>
        <p:nvSpPr>
          <p:cNvPr id="175" name="Shape 175"/>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Big number">
    <p:spTree>
      <p:nvGrpSpPr>
        <p:cNvPr id="1" name="Shape 176"/>
        <p:cNvGrpSpPr/>
        <p:nvPr/>
      </p:nvGrpSpPr>
      <p:grpSpPr>
        <a:xfrm>
          <a:off x="0" y="0"/>
          <a:ext cx="0" cy="0"/>
          <a:chOff x="0" y="0"/>
          <a:chExt cx="0" cy="0"/>
        </a:xfrm>
      </p:grpSpPr>
      <p:sp>
        <p:nvSpPr>
          <p:cNvPr id="177" name="Shape 177"/>
          <p:cNvSpPr txBox="1"/>
          <p:nvPr/>
        </p:nvSpPr>
        <p:spPr>
          <a:xfrm>
            <a:off x="6819375" y="4714900"/>
            <a:ext cx="2236800" cy="303000"/>
          </a:xfrm>
          <a:prstGeom prst="rect">
            <a:avLst/>
          </a:prstGeom>
          <a:noFill/>
          <a:ln>
            <a:noFill/>
          </a:ln>
        </p:spPr>
        <p:txBody>
          <a:bodyPr wrap="square" lIns="91425" tIns="91425" rIns="91425" bIns="91425" anchor="t" anchorCtr="0">
            <a:noAutofit/>
          </a:bodyPr>
          <a:lstStyle/>
          <a:p>
            <a:pPr lvl="0" algn="ctr" rtl="0">
              <a:spcBef>
                <a:spcPts val="0"/>
              </a:spcBef>
              <a:buNone/>
            </a:pPr>
            <a:r>
              <a:rPr lang="en" sz="1000">
                <a:solidFill>
                  <a:srgbClr val="666666"/>
                </a:solidFill>
                <a:latin typeface="Open Sans"/>
                <a:ea typeface="Open Sans"/>
                <a:cs typeface="Open Sans"/>
                <a:sym typeface="Open Sans"/>
              </a:rPr>
              <a:t>freegoogleslidestemplates.com</a:t>
            </a:r>
          </a:p>
        </p:txBody>
      </p:sp>
      <p:sp>
        <p:nvSpPr>
          <p:cNvPr id="178" name="Shape 178"/>
          <p:cNvSpPr txBox="1">
            <a:spLocks noGrp="1"/>
          </p:cNvSpPr>
          <p:nvPr>
            <p:ph type="title"/>
          </p:nvPr>
        </p:nvSpPr>
        <p:spPr>
          <a:xfrm>
            <a:off x="311700" y="1106125"/>
            <a:ext cx="8520600" cy="1963500"/>
          </a:xfrm>
          <a:prstGeom prst="rect">
            <a:avLst/>
          </a:prstGeom>
        </p:spPr>
        <p:txBody>
          <a:bodyPr wrap="square" lIns="91425" tIns="91425" rIns="91425" bIns="91425" anchor="b" anchorCtr="0"/>
          <a:lstStyle>
            <a:lvl1pPr lvl="0" algn="ctr" rtl="0">
              <a:spcBef>
                <a:spcPts val="0"/>
              </a:spcBef>
              <a:buClr>
                <a:srgbClr val="666666"/>
              </a:buClr>
              <a:buSzPct val="100000"/>
              <a:buFont typeface="Dosis"/>
              <a:defRPr sz="12500">
                <a:solidFill>
                  <a:srgbClr val="666666"/>
                </a:solidFill>
                <a:latin typeface="Dosis"/>
                <a:ea typeface="Dosis"/>
                <a:cs typeface="Dosis"/>
                <a:sym typeface="Dosis"/>
              </a:defRPr>
            </a:lvl1pPr>
            <a:lvl2pPr lvl="1" algn="ctr" rtl="0">
              <a:spcBef>
                <a:spcPts val="0"/>
              </a:spcBef>
              <a:buSzPct val="100000"/>
              <a:buFont typeface="Dosis"/>
              <a:defRPr sz="12500">
                <a:latin typeface="Dosis"/>
                <a:ea typeface="Dosis"/>
                <a:cs typeface="Dosis"/>
                <a:sym typeface="Dosis"/>
              </a:defRPr>
            </a:lvl2pPr>
            <a:lvl3pPr lvl="2" algn="ctr" rtl="0">
              <a:spcBef>
                <a:spcPts val="0"/>
              </a:spcBef>
              <a:buSzPct val="100000"/>
              <a:buFont typeface="Dosis"/>
              <a:defRPr sz="12500">
                <a:latin typeface="Dosis"/>
                <a:ea typeface="Dosis"/>
                <a:cs typeface="Dosis"/>
                <a:sym typeface="Dosis"/>
              </a:defRPr>
            </a:lvl3pPr>
            <a:lvl4pPr lvl="3" algn="ctr" rtl="0">
              <a:spcBef>
                <a:spcPts val="0"/>
              </a:spcBef>
              <a:buSzPct val="100000"/>
              <a:buFont typeface="Dosis"/>
              <a:defRPr sz="12500">
                <a:latin typeface="Dosis"/>
                <a:ea typeface="Dosis"/>
                <a:cs typeface="Dosis"/>
                <a:sym typeface="Dosis"/>
              </a:defRPr>
            </a:lvl4pPr>
            <a:lvl5pPr lvl="4" algn="ctr" rtl="0">
              <a:spcBef>
                <a:spcPts val="0"/>
              </a:spcBef>
              <a:buSzPct val="100000"/>
              <a:buFont typeface="Dosis"/>
              <a:defRPr sz="12500">
                <a:latin typeface="Dosis"/>
                <a:ea typeface="Dosis"/>
                <a:cs typeface="Dosis"/>
                <a:sym typeface="Dosis"/>
              </a:defRPr>
            </a:lvl5pPr>
            <a:lvl6pPr lvl="5" algn="ctr" rtl="0">
              <a:spcBef>
                <a:spcPts val="0"/>
              </a:spcBef>
              <a:buSzPct val="100000"/>
              <a:buFont typeface="Dosis"/>
              <a:defRPr sz="12500">
                <a:latin typeface="Dosis"/>
                <a:ea typeface="Dosis"/>
                <a:cs typeface="Dosis"/>
                <a:sym typeface="Dosis"/>
              </a:defRPr>
            </a:lvl6pPr>
            <a:lvl7pPr lvl="6" algn="ctr" rtl="0">
              <a:spcBef>
                <a:spcPts val="0"/>
              </a:spcBef>
              <a:buSzPct val="100000"/>
              <a:buFont typeface="Dosis"/>
              <a:defRPr sz="12500">
                <a:latin typeface="Dosis"/>
                <a:ea typeface="Dosis"/>
                <a:cs typeface="Dosis"/>
                <a:sym typeface="Dosis"/>
              </a:defRPr>
            </a:lvl7pPr>
            <a:lvl8pPr lvl="7" algn="ctr" rtl="0">
              <a:spcBef>
                <a:spcPts val="0"/>
              </a:spcBef>
              <a:buSzPct val="100000"/>
              <a:buFont typeface="Dosis"/>
              <a:defRPr sz="12500">
                <a:latin typeface="Dosis"/>
                <a:ea typeface="Dosis"/>
                <a:cs typeface="Dosis"/>
                <a:sym typeface="Dosis"/>
              </a:defRPr>
            </a:lvl8pPr>
            <a:lvl9pPr lvl="8" algn="ctr" rtl="0">
              <a:spcBef>
                <a:spcPts val="0"/>
              </a:spcBef>
              <a:buSzPct val="100000"/>
              <a:buFont typeface="Dosis"/>
              <a:defRPr sz="12500">
                <a:latin typeface="Dosis"/>
                <a:ea typeface="Dosis"/>
                <a:cs typeface="Dosis"/>
                <a:sym typeface="Dosis"/>
              </a:defRPr>
            </a:lvl9pPr>
          </a:lstStyle>
          <a:p>
            <a:endParaRPr/>
          </a:p>
        </p:txBody>
      </p:sp>
      <p:sp>
        <p:nvSpPr>
          <p:cNvPr id="179" name="Shape 179"/>
          <p:cNvSpPr txBox="1">
            <a:spLocks noGrp="1"/>
          </p:cNvSpPr>
          <p:nvPr>
            <p:ph type="body" idx="1"/>
          </p:nvPr>
        </p:nvSpPr>
        <p:spPr>
          <a:xfrm>
            <a:off x="311700" y="3152225"/>
            <a:ext cx="8520600" cy="1300800"/>
          </a:xfrm>
          <a:prstGeom prst="rect">
            <a:avLst/>
          </a:prstGeom>
        </p:spPr>
        <p:txBody>
          <a:bodyPr wrap="square" lIns="91425" tIns="91425" rIns="91425" bIns="91425" anchor="t" anchorCtr="0"/>
          <a:lstStyle>
            <a:lvl1pPr lvl="0" algn="ctr" rtl="0">
              <a:spcBef>
                <a:spcPts val="0"/>
              </a:spcBef>
              <a:buFont typeface="Open Sans"/>
              <a:defRPr>
                <a:latin typeface="Open Sans"/>
                <a:ea typeface="Open Sans"/>
                <a:cs typeface="Open Sans"/>
                <a:sym typeface="Open Sans"/>
              </a:defRPr>
            </a:lvl1pPr>
            <a:lvl2pPr lvl="1" algn="ctr" rtl="0">
              <a:spcBef>
                <a:spcPts val="0"/>
              </a:spcBef>
              <a:buFont typeface="Open Sans"/>
              <a:defRPr>
                <a:latin typeface="Open Sans"/>
                <a:ea typeface="Open Sans"/>
                <a:cs typeface="Open Sans"/>
                <a:sym typeface="Open Sans"/>
              </a:defRPr>
            </a:lvl2pPr>
            <a:lvl3pPr lvl="2" algn="ctr" rtl="0">
              <a:spcBef>
                <a:spcPts val="0"/>
              </a:spcBef>
              <a:buFont typeface="Open Sans"/>
              <a:defRPr>
                <a:latin typeface="Open Sans"/>
                <a:ea typeface="Open Sans"/>
                <a:cs typeface="Open Sans"/>
                <a:sym typeface="Open Sans"/>
              </a:defRPr>
            </a:lvl3pPr>
            <a:lvl4pPr lvl="3" algn="ctr" rtl="0">
              <a:spcBef>
                <a:spcPts val="0"/>
              </a:spcBef>
              <a:buFont typeface="Open Sans"/>
              <a:defRPr>
                <a:latin typeface="Open Sans"/>
                <a:ea typeface="Open Sans"/>
                <a:cs typeface="Open Sans"/>
                <a:sym typeface="Open Sans"/>
              </a:defRPr>
            </a:lvl4pPr>
            <a:lvl5pPr lvl="4" algn="ctr" rtl="0">
              <a:spcBef>
                <a:spcPts val="0"/>
              </a:spcBef>
              <a:buFont typeface="Open Sans"/>
              <a:defRPr>
                <a:latin typeface="Open Sans"/>
                <a:ea typeface="Open Sans"/>
                <a:cs typeface="Open Sans"/>
                <a:sym typeface="Open Sans"/>
              </a:defRPr>
            </a:lvl5pPr>
            <a:lvl6pPr lvl="5" algn="ctr" rtl="0">
              <a:spcBef>
                <a:spcPts val="0"/>
              </a:spcBef>
              <a:buFont typeface="Open Sans"/>
              <a:defRPr>
                <a:latin typeface="Open Sans"/>
                <a:ea typeface="Open Sans"/>
                <a:cs typeface="Open Sans"/>
                <a:sym typeface="Open Sans"/>
              </a:defRPr>
            </a:lvl6pPr>
            <a:lvl7pPr lvl="6" algn="ctr" rtl="0">
              <a:spcBef>
                <a:spcPts val="0"/>
              </a:spcBef>
              <a:buFont typeface="Open Sans"/>
              <a:defRPr>
                <a:latin typeface="Open Sans"/>
                <a:ea typeface="Open Sans"/>
                <a:cs typeface="Open Sans"/>
                <a:sym typeface="Open Sans"/>
              </a:defRPr>
            </a:lvl7pPr>
            <a:lvl8pPr lvl="7" algn="ctr" rtl="0">
              <a:spcBef>
                <a:spcPts val="0"/>
              </a:spcBef>
              <a:buFont typeface="Open Sans"/>
              <a:defRPr>
                <a:latin typeface="Open Sans"/>
                <a:ea typeface="Open Sans"/>
                <a:cs typeface="Open Sans"/>
                <a:sym typeface="Open Sans"/>
              </a:defRPr>
            </a:lvl8pPr>
            <a:lvl9pPr lvl="8" algn="ctr" rtl="0">
              <a:spcBef>
                <a:spcPts val="0"/>
              </a:spcBef>
              <a:buFont typeface="Open Sans"/>
              <a:defRPr>
                <a:latin typeface="Open Sans"/>
                <a:ea typeface="Open Sans"/>
                <a:cs typeface="Open Sans"/>
                <a:sym typeface="Open Sans"/>
              </a:defRPr>
            </a:lvl9pPr>
          </a:lstStyle>
          <a:p>
            <a:endParaRPr/>
          </a:p>
        </p:txBody>
      </p:sp>
      <p:sp>
        <p:nvSpPr>
          <p:cNvPr id="180" name="Shape 180"/>
          <p:cNvSpPr/>
          <p:nvPr/>
        </p:nvSpPr>
        <p:spPr>
          <a:xfrm>
            <a:off x="8468475" y="152350"/>
            <a:ext cx="454500" cy="365400"/>
          </a:xfrm>
          <a:prstGeom prst="rect">
            <a:avLst/>
          </a:prstGeom>
          <a:solidFill>
            <a:srgbClr val="93C47D"/>
          </a:solidFill>
          <a:ln>
            <a:noFill/>
          </a:ln>
        </p:spPr>
        <p:txBody>
          <a:bodyPr wrap="square" lIns="91425" tIns="91425" rIns="91425" bIns="91425" anchor="ctr" anchorCtr="0">
            <a:noAutofit/>
          </a:bodyPr>
          <a:lstStyle/>
          <a:p>
            <a:pPr lvl="0">
              <a:spcBef>
                <a:spcPts val="0"/>
              </a:spcBef>
              <a:buNone/>
            </a:pPr>
            <a:endParaRPr/>
          </a:p>
        </p:txBody>
      </p:sp>
      <p:sp>
        <p:nvSpPr>
          <p:cNvPr id="181" name="Shape 181"/>
          <p:cNvSpPr/>
          <p:nvPr/>
        </p:nvSpPr>
        <p:spPr>
          <a:xfrm>
            <a:off x="8468475" y="517700"/>
            <a:ext cx="454500" cy="89100"/>
          </a:xfrm>
          <a:prstGeom prst="rect">
            <a:avLst/>
          </a:prstGeom>
          <a:solidFill>
            <a:srgbClr val="666666"/>
          </a:solidFill>
          <a:ln>
            <a:noFill/>
          </a:ln>
        </p:spPr>
        <p:txBody>
          <a:bodyPr wrap="square" lIns="91425" tIns="91425" rIns="91425" bIns="91425" anchor="ctr" anchorCtr="0">
            <a:noAutofit/>
          </a:bodyPr>
          <a:lstStyle/>
          <a:p>
            <a:pPr lvl="0">
              <a:spcBef>
                <a:spcPts val="0"/>
              </a:spcBef>
              <a:buNone/>
            </a:pPr>
            <a:endParaRPr/>
          </a:p>
        </p:txBody>
      </p:sp>
      <p:sp>
        <p:nvSpPr>
          <p:cNvPr id="182" name="Shape 182"/>
          <p:cNvSpPr txBox="1">
            <a:spLocks noGrp="1"/>
          </p:cNvSpPr>
          <p:nvPr>
            <p:ph type="sldNum" idx="12"/>
          </p:nvPr>
        </p:nvSpPr>
        <p:spPr>
          <a:xfrm>
            <a:off x="8421384" y="138251"/>
            <a:ext cx="548700" cy="393600"/>
          </a:xfrm>
          <a:prstGeom prst="rect">
            <a:avLst/>
          </a:prstGeom>
        </p:spPr>
        <p:txBody>
          <a:bodyPr wrap="square" lIns="91425" tIns="91425" rIns="91425" bIns="91425" anchor="ctr" anchorCtr="0">
            <a:noAutofit/>
          </a:bodyPr>
          <a:lstStyle/>
          <a:p>
            <a:pPr lvl="0" algn="ctr" rtl="0">
              <a:spcBef>
                <a:spcPts val="0"/>
              </a:spcBef>
              <a:buNone/>
            </a:pPr>
            <a:fld id="{00000000-1234-1234-1234-123412341234}" type="slidenum">
              <a:rPr lang="en" sz="1300">
                <a:solidFill>
                  <a:srgbClr val="FFFFFF"/>
                </a:solidFill>
              </a:rPr>
              <a:t>‹#›</a:t>
            </a:fld>
            <a:endParaRPr lang="en" sz="1300">
              <a:solidFill>
                <a:srgbClr val="FFFFFF"/>
              </a:solidFill>
            </a:endParaRPr>
          </a:p>
        </p:txBody>
      </p:sp>
      <p:grpSp>
        <p:nvGrpSpPr>
          <p:cNvPr id="183" name="Shape 183"/>
          <p:cNvGrpSpPr/>
          <p:nvPr/>
        </p:nvGrpSpPr>
        <p:grpSpPr>
          <a:xfrm>
            <a:off x="197970" y="4683259"/>
            <a:ext cx="297191" cy="365407"/>
            <a:chOff x="2149550" y="2870305"/>
            <a:chExt cx="378395" cy="465250"/>
          </a:xfrm>
        </p:grpSpPr>
        <p:sp>
          <p:nvSpPr>
            <p:cNvPr id="184" name="Shape 184"/>
            <p:cNvSpPr/>
            <p:nvPr/>
          </p:nvSpPr>
          <p:spPr>
            <a:xfrm>
              <a:off x="2149569" y="2870305"/>
              <a:ext cx="378375" cy="465250"/>
            </a:xfrm>
            <a:custGeom>
              <a:avLst/>
              <a:gdLst/>
              <a:ahLst/>
              <a:cxnLst/>
              <a:rect l="0" t="0" r="0" b="0"/>
              <a:pathLst>
                <a:path w="10000" h="10000" extrusionOk="0">
                  <a:moveTo>
                    <a:pt x="9786" y="4479"/>
                  </a:moveTo>
                  <a:cubicBezTo>
                    <a:pt x="9957" y="4549"/>
                    <a:pt x="9915" y="4653"/>
                    <a:pt x="10000" y="4792"/>
                  </a:cubicBezTo>
                  <a:lnTo>
                    <a:pt x="10000" y="9236"/>
                  </a:lnTo>
                  <a:cubicBezTo>
                    <a:pt x="10000" y="9653"/>
                    <a:pt x="9573" y="10000"/>
                    <a:pt x="9060" y="10000"/>
                  </a:cubicBezTo>
                  <a:lnTo>
                    <a:pt x="940" y="10000"/>
                  </a:lnTo>
                  <a:cubicBezTo>
                    <a:pt x="342" y="10000"/>
                    <a:pt x="0" y="9653"/>
                    <a:pt x="0" y="9236"/>
                  </a:cubicBezTo>
                  <a:lnTo>
                    <a:pt x="0" y="694"/>
                  </a:lnTo>
                  <a:cubicBezTo>
                    <a:pt x="0" y="278"/>
                    <a:pt x="342" y="0"/>
                    <a:pt x="855" y="0"/>
                  </a:cubicBezTo>
                  <a:lnTo>
                    <a:pt x="7009" y="0"/>
                  </a:lnTo>
                  <a:cubicBezTo>
                    <a:pt x="7179" y="139"/>
                    <a:pt x="7179" y="417"/>
                    <a:pt x="7179" y="625"/>
                  </a:cubicBezTo>
                  <a:lnTo>
                    <a:pt x="7179" y="2222"/>
                  </a:lnTo>
                  <a:cubicBezTo>
                    <a:pt x="7179" y="2431"/>
                    <a:pt x="7436" y="2569"/>
                    <a:pt x="7521" y="2708"/>
                  </a:cubicBezTo>
                  <a:cubicBezTo>
                    <a:pt x="8120" y="3125"/>
                    <a:pt x="8632" y="3542"/>
                    <a:pt x="9145" y="3958"/>
                  </a:cubicBezTo>
                  <a:cubicBezTo>
                    <a:pt x="9231" y="4097"/>
                    <a:pt x="9334" y="4062"/>
                    <a:pt x="9632" y="4312"/>
                  </a:cubicBezTo>
                </a:path>
              </a:pathLst>
            </a:custGeom>
            <a:solidFill>
              <a:srgbClr val="F7B600"/>
            </a:solidFill>
            <a:ln w="12700" cap="flat" cmpd="sng">
              <a:solidFill>
                <a:srgbClr val="FFC92F"/>
              </a:solidFill>
              <a:prstDash val="solid"/>
              <a:round/>
              <a:headEnd type="none" w="med" len="med"/>
              <a:tailEnd type="none" w="med" len="med"/>
            </a:ln>
          </p:spPr>
          <p:txBody>
            <a:bodyPr wrap="square" lIns="91425" tIns="45700" rIns="91425" bIns="45700" anchor="t" anchorCtr="0">
              <a:noAutofit/>
            </a:bodyPr>
            <a:lstStyle/>
            <a:p>
              <a:pPr marL="0" marR="0" lvl="0" indent="0" algn="l" rtl="0">
                <a:spcBef>
                  <a:spcPts val="0"/>
                </a:spcBef>
                <a:buSzPct val="25000"/>
                <a:buNone/>
              </a:pPr>
              <a:endParaRPr sz="600" b="0" i="0" u="none" strike="noStrike" cap="none">
                <a:solidFill>
                  <a:srgbClr val="000000"/>
                </a:solidFill>
                <a:latin typeface="Calibri"/>
                <a:ea typeface="Calibri"/>
                <a:cs typeface="Calibri"/>
                <a:sym typeface="Calibri"/>
              </a:endParaRPr>
            </a:p>
          </p:txBody>
        </p:sp>
        <p:sp>
          <p:nvSpPr>
            <p:cNvPr id="185" name="Shape 185"/>
            <p:cNvSpPr/>
            <p:nvPr/>
          </p:nvSpPr>
          <p:spPr>
            <a:xfrm>
              <a:off x="2414965" y="2870305"/>
              <a:ext cx="112980" cy="125770"/>
            </a:xfrm>
            <a:custGeom>
              <a:avLst/>
              <a:gdLst/>
              <a:ahLst/>
              <a:cxnLst/>
              <a:rect l="0" t="0" r="0" b="0"/>
              <a:pathLst>
                <a:path w="35" h="39" extrusionOk="0">
                  <a:moveTo>
                    <a:pt x="0" y="34"/>
                  </a:moveTo>
                  <a:cubicBezTo>
                    <a:pt x="0" y="23"/>
                    <a:pt x="0" y="11"/>
                    <a:pt x="0" y="0"/>
                  </a:cubicBezTo>
                  <a:cubicBezTo>
                    <a:pt x="12" y="11"/>
                    <a:pt x="24" y="22"/>
                    <a:pt x="35" y="34"/>
                  </a:cubicBezTo>
                  <a:cubicBezTo>
                    <a:pt x="33" y="36"/>
                    <a:pt x="32" y="36"/>
                    <a:pt x="30" y="36"/>
                  </a:cubicBezTo>
                  <a:cubicBezTo>
                    <a:pt x="20" y="36"/>
                    <a:pt x="10" y="39"/>
                    <a:pt x="0" y="34"/>
                  </a:cubicBezTo>
                  <a:close/>
                </a:path>
              </a:pathLst>
            </a:custGeom>
            <a:solidFill>
              <a:srgbClr val="FEE068"/>
            </a:solidFill>
            <a:ln>
              <a:noFill/>
            </a:ln>
          </p:spPr>
          <p:txBody>
            <a:bodyPr wrap="square" lIns="91425" tIns="45700" rIns="91425" bIns="45700" anchor="t" anchorCtr="0">
              <a:noAutofit/>
            </a:bodyPr>
            <a:lstStyle/>
            <a:p>
              <a:pPr marL="0" marR="0" lvl="0" indent="0" algn="l" rtl="0">
                <a:spcBef>
                  <a:spcPts val="0"/>
                </a:spcBef>
                <a:buSzPct val="25000"/>
                <a:buNone/>
              </a:pPr>
              <a:endParaRPr sz="600" b="0" i="0" u="none" strike="noStrike" cap="none">
                <a:solidFill>
                  <a:srgbClr val="000000"/>
                </a:solidFill>
                <a:latin typeface="Calibri"/>
                <a:ea typeface="Calibri"/>
                <a:cs typeface="Calibri"/>
                <a:sym typeface="Calibri"/>
              </a:endParaRPr>
            </a:p>
          </p:txBody>
        </p:sp>
        <p:sp>
          <p:nvSpPr>
            <p:cNvPr id="186" name="Shape 186"/>
            <p:cNvSpPr/>
            <p:nvPr/>
          </p:nvSpPr>
          <p:spPr>
            <a:xfrm>
              <a:off x="2414965" y="2980088"/>
              <a:ext cx="112975" cy="112975"/>
            </a:xfrm>
            <a:custGeom>
              <a:avLst/>
              <a:gdLst/>
              <a:ahLst/>
              <a:cxnLst/>
              <a:rect l="0" t="0" r="0" b="0"/>
              <a:pathLst>
                <a:path w="10000" h="10000" extrusionOk="0">
                  <a:moveTo>
                    <a:pt x="0" y="0"/>
                  </a:moveTo>
                  <a:lnTo>
                    <a:pt x="10000" y="0"/>
                  </a:lnTo>
                  <a:lnTo>
                    <a:pt x="10000" y="10000"/>
                  </a:lnTo>
                  <a:cubicBezTo>
                    <a:pt x="9362" y="9057"/>
                    <a:pt x="1457" y="1924"/>
                    <a:pt x="0" y="0"/>
                  </a:cubicBezTo>
                  <a:close/>
                </a:path>
              </a:pathLst>
            </a:custGeom>
            <a:solidFill>
              <a:srgbClr val="D59D00"/>
            </a:solidFill>
            <a:ln>
              <a:noFill/>
            </a:ln>
          </p:spPr>
          <p:txBody>
            <a:bodyPr wrap="square" lIns="91425" tIns="45700" rIns="91425" bIns="45700" anchor="t" anchorCtr="0">
              <a:noAutofit/>
            </a:bodyPr>
            <a:lstStyle/>
            <a:p>
              <a:pPr marL="0" marR="0" lvl="0" indent="0" algn="l" rtl="0">
                <a:spcBef>
                  <a:spcPts val="0"/>
                </a:spcBef>
                <a:buSzPct val="25000"/>
                <a:buNone/>
              </a:pPr>
              <a:endParaRPr sz="600" b="0" i="0" u="none" strike="noStrike" cap="none">
                <a:solidFill>
                  <a:srgbClr val="000000"/>
                </a:solidFill>
                <a:latin typeface="Calibri"/>
                <a:ea typeface="Calibri"/>
                <a:cs typeface="Calibri"/>
                <a:sym typeface="Calibri"/>
              </a:endParaRPr>
            </a:p>
          </p:txBody>
        </p:sp>
        <p:sp>
          <p:nvSpPr>
            <p:cNvPr id="187" name="Shape 187"/>
            <p:cNvSpPr/>
            <p:nvPr/>
          </p:nvSpPr>
          <p:spPr>
            <a:xfrm>
              <a:off x="2149550" y="3036900"/>
              <a:ext cx="378300" cy="227400"/>
            </a:xfrm>
            <a:prstGeom prst="rect">
              <a:avLst/>
            </a:prstGeom>
            <a:noFill/>
            <a:ln>
              <a:noFill/>
            </a:ln>
          </p:spPr>
          <p:txBody>
            <a:bodyPr wrap="square" lIns="0" tIns="0" rIns="0" bIns="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 sz="800" b="0" i="0" u="none" strike="noStrike" cap="none">
                  <a:solidFill>
                    <a:srgbClr val="FFFFFF"/>
                  </a:solidFill>
                  <a:latin typeface="Open Sans"/>
                  <a:ea typeface="Open Sans"/>
                  <a:cs typeface="Open Sans"/>
                  <a:sym typeface="Open Sans"/>
                </a:rPr>
                <a:t>FGST</a:t>
              </a:r>
            </a:p>
          </p:txBody>
        </p:sp>
      </p:grpSp>
      <p:sp>
        <p:nvSpPr>
          <p:cNvPr id="188" name="Shape 188"/>
          <p:cNvSpPr txBox="1">
            <a:spLocks noGrp="1"/>
          </p:cNvSpPr>
          <p:nvPr>
            <p:ph type="title" idx="2"/>
          </p:nvPr>
        </p:nvSpPr>
        <p:spPr>
          <a:xfrm>
            <a:off x="311700" y="34100"/>
            <a:ext cx="8520600" cy="572700"/>
          </a:xfrm>
          <a:prstGeom prst="rect">
            <a:avLst/>
          </a:prstGeom>
        </p:spPr>
        <p:txBody>
          <a:bodyPr wrap="square" lIns="91425" tIns="91425" rIns="91425" bIns="91425" anchor="t" anchorCtr="0"/>
          <a:lstStyle>
            <a:lvl1pPr lvl="0" algn="ctr" rtl="0">
              <a:spcBef>
                <a:spcPts val="0"/>
              </a:spcBef>
              <a:buNone/>
              <a:defRPr sz="3800" b="1">
                <a:solidFill>
                  <a:srgbClr val="666666"/>
                </a:solidFill>
                <a:latin typeface="Dosis"/>
                <a:ea typeface="Dosis"/>
                <a:cs typeface="Dosis"/>
                <a:sym typeface="Dosis"/>
              </a:defRPr>
            </a:lvl1pPr>
            <a:lvl2pPr lvl="1" rtl="0">
              <a:spcBef>
                <a:spcPts val="0"/>
              </a:spcBef>
              <a:buNone/>
              <a:defRPr sz="3600" b="1">
                <a:latin typeface="Dosis"/>
                <a:ea typeface="Dosis"/>
                <a:cs typeface="Dosis"/>
                <a:sym typeface="Dosis"/>
              </a:defRPr>
            </a:lvl2pPr>
            <a:lvl3pPr lvl="2" rtl="0">
              <a:spcBef>
                <a:spcPts val="0"/>
              </a:spcBef>
              <a:buNone/>
              <a:defRPr sz="3600" b="1">
                <a:latin typeface="Dosis"/>
                <a:ea typeface="Dosis"/>
                <a:cs typeface="Dosis"/>
                <a:sym typeface="Dosis"/>
              </a:defRPr>
            </a:lvl3pPr>
            <a:lvl4pPr lvl="3" rtl="0">
              <a:spcBef>
                <a:spcPts val="0"/>
              </a:spcBef>
              <a:buNone/>
              <a:defRPr sz="3600" b="1">
                <a:latin typeface="Dosis"/>
                <a:ea typeface="Dosis"/>
                <a:cs typeface="Dosis"/>
                <a:sym typeface="Dosis"/>
              </a:defRPr>
            </a:lvl4pPr>
            <a:lvl5pPr lvl="4" rtl="0">
              <a:spcBef>
                <a:spcPts val="0"/>
              </a:spcBef>
              <a:buNone/>
              <a:defRPr sz="3600" b="1">
                <a:latin typeface="Dosis"/>
                <a:ea typeface="Dosis"/>
                <a:cs typeface="Dosis"/>
                <a:sym typeface="Dosis"/>
              </a:defRPr>
            </a:lvl5pPr>
            <a:lvl6pPr lvl="5" rtl="0">
              <a:spcBef>
                <a:spcPts val="0"/>
              </a:spcBef>
              <a:buNone/>
              <a:defRPr sz="3600" b="1">
                <a:latin typeface="Dosis"/>
                <a:ea typeface="Dosis"/>
                <a:cs typeface="Dosis"/>
                <a:sym typeface="Dosis"/>
              </a:defRPr>
            </a:lvl6pPr>
            <a:lvl7pPr lvl="6" rtl="0">
              <a:spcBef>
                <a:spcPts val="0"/>
              </a:spcBef>
              <a:buNone/>
              <a:defRPr sz="3600" b="1">
                <a:latin typeface="Dosis"/>
                <a:ea typeface="Dosis"/>
                <a:cs typeface="Dosis"/>
                <a:sym typeface="Dosis"/>
              </a:defRPr>
            </a:lvl7pPr>
            <a:lvl8pPr lvl="7" rtl="0">
              <a:spcBef>
                <a:spcPts val="0"/>
              </a:spcBef>
              <a:buNone/>
              <a:defRPr sz="3600" b="1">
                <a:latin typeface="Dosis"/>
                <a:ea typeface="Dosis"/>
                <a:cs typeface="Dosis"/>
                <a:sym typeface="Dosis"/>
              </a:defRPr>
            </a:lvl8pPr>
            <a:lvl9pPr lvl="8" rtl="0">
              <a:spcBef>
                <a:spcPts val="0"/>
              </a:spcBef>
              <a:buNone/>
              <a:defRPr sz="3600" b="1">
                <a:latin typeface="Dosis"/>
                <a:ea typeface="Dosis"/>
                <a:cs typeface="Dosis"/>
                <a:sym typeface="Dosis"/>
              </a:defRPr>
            </a:lvl9pPr>
          </a:lstStyle>
          <a:p>
            <a:endParaRPr/>
          </a:p>
        </p:txBody>
      </p:sp>
      <p:sp>
        <p:nvSpPr>
          <p:cNvPr id="189" name="Shape 189"/>
          <p:cNvSpPr txBox="1">
            <a:spLocks noGrp="1"/>
          </p:cNvSpPr>
          <p:nvPr>
            <p:ph type="subTitle" idx="3"/>
          </p:nvPr>
        </p:nvSpPr>
        <p:spPr>
          <a:xfrm>
            <a:off x="2249850" y="606800"/>
            <a:ext cx="4644300" cy="244800"/>
          </a:xfrm>
          <a:prstGeom prst="rect">
            <a:avLst/>
          </a:prstGeom>
        </p:spPr>
        <p:txBody>
          <a:bodyPr wrap="square" lIns="91425" tIns="91425" rIns="91425" bIns="91425" anchor="t" anchorCtr="0"/>
          <a:lstStyle>
            <a:lvl1pPr lvl="0" algn="ctr" rtl="0">
              <a:spcBef>
                <a:spcPts val="0"/>
              </a:spcBef>
              <a:buNone/>
              <a:defRPr sz="1600">
                <a:latin typeface="Open Sans"/>
                <a:ea typeface="Open Sans"/>
                <a:cs typeface="Open Sans"/>
                <a:sym typeface="Open Sans"/>
              </a:defRPr>
            </a:lvl1pPr>
            <a:lvl2pPr lvl="1" algn="ctr" rtl="0">
              <a:spcBef>
                <a:spcPts val="0"/>
              </a:spcBef>
              <a:buNone/>
              <a:defRPr sz="1600">
                <a:latin typeface="Open Sans"/>
                <a:ea typeface="Open Sans"/>
                <a:cs typeface="Open Sans"/>
                <a:sym typeface="Open Sans"/>
              </a:defRPr>
            </a:lvl2pPr>
            <a:lvl3pPr lvl="2" algn="ctr" rtl="0">
              <a:spcBef>
                <a:spcPts val="0"/>
              </a:spcBef>
              <a:buNone/>
              <a:defRPr sz="1600">
                <a:latin typeface="Open Sans"/>
                <a:ea typeface="Open Sans"/>
                <a:cs typeface="Open Sans"/>
                <a:sym typeface="Open Sans"/>
              </a:defRPr>
            </a:lvl3pPr>
            <a:lvl4pPr lvl="3" algn="ctr" rtl="0">
              <a:spcBef>
                <a:spcPts val="0"/>
              </a:spcBef>
              <a:buNone/>
              <a:defRPr sz="1600">
                <a:latin typeface="Open Sans"/>
                <a:ea typeface="Open Sans"/>
                <a:cs typeface="Open Sans"/>
                <a:sym typeface="Open Sans"/>
              </a:defRPr>
            </a:lvl4pPr>
            <a:lvl5pPr lvl="4" algn="ctr" rtl="0">
              <a:spcBef>
                <a:spcPts val="0"/>
              </a:spcBef>
              <a:buNone/>
              <a:defRPr sz="1600">
                <a:latin typeface="Open Sans"/>
                <a:ea typeface="Open Sans"/>
                <a:cs typeface="Open Sans"/>
                <a:sym typeface="Open Sans"/>
              </a:defRPr>
            </a:lvl5pPr>
            <a:lvl6pPr lvl="5" algn="ctr" rtl="0">
              <a:spcBef>
                <a:spcPts val="0"/>
              </a:spcBef>
              <a:buNone/>
              <a:defRPr sz="1600">
                <a:latin typeface="Open Sans"/>
                <a:ea typeface="Open Sans"/>
                <a:cs typeface="Open Sans"/>
                <a:sym typeface="Open Sans"/>
              </a:defRPr>
            </a:lvl6pPr>
            <a:lvl7pPr lvl="6" algn="ctr" rtl="0">
              <a:spcBef>
                <a:spcPts val="0"/>
              </a:spcBef>
              <a:buNone/>
              <a:defRPr sz="1600">
                <a:latin typeface="Open Sans"/>
                <a:ea typeface="Open Sans"/>
                <a:cs typeface="Open Sans"/>
                <a:sym typeface="Open Sans"/>
              </a:defRPr>
            </a:lvl7pPr>
            <a:lvl8pPr lvl="7" algn="ctr" rtl="0">
              <a:spcBef>
                <a:spcPts val="0"/>
              </a:spcBef>
              <a:buNone/>
              <a:defRPr sz="1600">
                <a:latin typeface="Open Sans"/>
                <a:ea typeface="Open Sans"/>
                <a:cs typeface="Open Sans"/>
                <a:sym typeface="Open Sans"/>
              </a:defRPr>
            </a:lvl8pPr>
            <a:lvl9pPr lvl="8" algn="ctr" rtl="0">
              <a:spcBef>
                <a:spcPts val="0"/>
              </a:spcBef>
              <a:buNone/>
              <a:defRPr sz="1600">
                <a:latin typeface="Open Sans"/>
                <a:ea typeface="Open Sans"/>
                <a:cs typeface="Open Sans"/>
                <a:sym typeface="Open Sans"/>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90"/>
        <p:cNvGrpSpPr/>
        <p:nvPr/>
      </p:nvGrpSpPr>
      <p:grpSpPr>
        <a:xfrm>
          <a:off x="0" y="0"/>
          <a:ext cx="0" cy="0"/>
          <a:chOff x="0" y="0"/>
          <a:chExt cx="0" cy="0"/>
        </a:xfrm>
      </p:grpSpPr>
      <p:sp>
        <p:nvSpPr>
          <p:cNvPr id="191" name="Shape 191"/>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Really Blank">
    <p:spTree>
      <p:nvGrpSpPr>
        <p:cNvPr id="1" name="Shape 192"/>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Righ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63000" y="34100"/>
            <a:ext cx="3905400" cy="572700"/>
          </a:xfrm>
          <a:prstGeom prst="rect">
            <a:avLst/>
          </a:prstGeom>
        </p:spPr>
        <p:txBody>
          <a:bodyPr wrap="square" lIns="91425" tIns="91425" rIns="91425" bIns="91425" anchor="t" anchorCtr="0"/>
          <a:lstStyle>
            <a:lvl1pPr lvl="0" algn="ctr" rtl="0">
              <a:spcBef>
                <a:spcPts val="0"/>
              </a:spcBef>
              <a:buNone/>
              <a:defRPr sz="3800" b="1">
                <a:solidFill>
                  <a:srgbClr val="666666"/>
                </a:solidFill>
                <a:latin typeface="Dosis"/>
                <a:ea typeface="Dosis"/>
                <a:cs typeface="Dosis"/>
                <a:sym typeface="Dosis"/>
              </a:defRPr>
            </a:lvl1pPr>
            <a:lvl2pPr lvl="1" rtl="0">
              <a:spcBef>
                <a:spcPts val="0"/>
              </a:spcBef>
              <a:buNone/>
              <a:defRPr sz="3600" b="1">
                <a:latin typeface="Dosis"/>
                <a:ea typeface="Dosis"/>
                <a:cs typeface="Dosis"/>
                <a:sym typeface="Dosis"/>
              </a:defRPr>
            </a:lvl2pPr>
            <a:lvl3pPr lvl="2" rtl="0">
              <a:spcBef>
                <a:spcPts val="0"/>
              </a:spcBef>
              <a:buNone/>
              <a:defRPr sz="3600" b="1">
                <a:latin typeface="Dosis"/>
                <a:ea typeface="Dosis"/>
                <a:cs typeface="Dosis"/>
                <a:sym typeface="Dosis"/>
              </a:defRPr>
            </a:lvl3pPr>
            <a:lvl4pPr lvl="3" rtl="0">
              <a:spcBef>
                <a:spcPts val="0"/>
              </a:spcBef>
              <a:buNone/>
              <a:defRPr sz="3600" b="1">
                <a:latin typeface="Dosis"/>
                <a:ea typeface="Dosis"/>
                <a:cs typeface="Dosis"/>
                <a:sym typeface="Dosis"/>
              </a:defRPr>
            </a:lvl4pPr>
            <a:lvl5pPr lvl="4" rtl="0">
              <a:spcBef>
                <a:spcPts val="0"/>
              </a:spcBef>
              <a:buNone/>
              <a:defRPr sz="3600" b="1">
                <a:latin typeface="Dosis"/>
                <a:ea typeface="Dosis"/>
                <a:cs typeface="Dosis"/>
                <a:sym typeface="Dosis"/>
              </a:defRPr>
            </a:lvl5pPr>
            <a:lvl6pPr lvl="5" rtl="0">
              <a:spcBef>
                <a:spcPts val="0"/>
              </a:spcBef>
              <a:buNone/>
              <a:defRPr sz="3600" b="1">
                <a:latin typeface="Dosis"/>
                <a:ea typeface="Dosis"/>
                <a:cs typeface="Dosis"/>
                <a:sym typeface="Dosis"/>
              </a:defRPr>
            </a:lvl6pPr>
            <a:lvl7pPr lvl="6" rtl="0">
              <a:spcBef>
                <a:spcPts val="0"/>
              </a:spcBef>
              <a:buNone/>
              <a:defRPr sz="3600" b="1">
                <a:latin typeface="Dosis"/>
                <a:ea typeface="Dosis"/>
                <a:cs typeface="Dosis"/>
                <a:sym typeface="Dosis"/>
              </a:defRPr>
            </a:lvl7pPr>
            <a:lvl8pPr lvl="7" rtl="0">
              <a:spcBef>
                <a:spcPts val="0"/>
              </a:spcBef>
              <a:buNone/>
              <a:defRPr sz="3600" b="1">
                <a:latin typeface="Dosis"/>
                <a:ea typeface="Dosis"/>
                <a:cs typeface="Dosis"/>
                <a:sym typeface="Dosis"/>
              </a:defRPr>
            </a:lvl8pPr>
            <a:lvl9pPr lvl="8" rtl="0">
              <a:spcBef>
                <a:spcPts val="0"/>
              </a:spcBef>
              <a:buNone/>
              <a:defRPr sz="3600" b="1">
                <a:latin typeface="Dosis"/>
                <a:ea typeface="Dosis"/>
                <a:cs typeface="Dosis"/>
                <a:sym typeface="Dosis"/>
              </a:defRPr>
            </a:lvl9pPr>
          </a:lstStyle>
          <a:p>
            <a:endParaRPr/>
          </a:p>
        </p:txBody>
      </p:sp>
      <p:sp>
        <p:nvSpPr>
          <p:cNvPr id="23" name="Shape 23"/>
          <p:cNvSpPr txBox="1">
            <a:spLocks noGrp="1"/>
          </p:cNvSpPr>
          <p:nvPr>
            <p:ph type="subTitle" idx="1"/>
          </p:nvPr>
        </p:nvSpPr>
        <p:spPr>
          <a:xfrm>
            <a:off x="4563150" y="606800"/>
            <a:ext cx="3905400" cy="244800"/>
          </a:xfrm>
          <a:prstGeom prst="rect">
            <a:avLst/>
          </a:prstGeom>
        </p:spPr>
        <p:txBody>
          <a:bodyPr wrap="square" lIns="91425" tIns="91425" rIns="91425" bIns="91425" anchor="t" anchorCtr="0"/>
          <a:lstStyle>
            <a:lvl1pPr lvl="0" algn="ctr" rtl="0">
              <a:spcBef>
                <a:spcPts val="0"/>
              </a:spcBef>
              <a:buNone/>
              <a:defRPr sz="1600">
                <a:latin typeface="Open Sans"/>
                <a:ea typeface="Open Sans"/>
                <a:cs typeface="Open Sans"/>
                <a:sym typeface="Open Sans"/>
              </a:defRPr>
            </a:lvl1pPr>
            <a:lvl2pPr lvl="1" algn="ctr" rtl="0">
              <a:spcBef>
                <a:spcPts val="0"/>
              </a:spcBef>
              <a:buNone/>
              <a:defRPr sz="1600">
                <a:latin typeface="Open Sans"/>
                <a:ea typeface="Open Sans"/>
                <a:cs typeface="Open Sans"/>
                <a:sym typeface="Open Sans"/>
              </a:defRPr>
            </a:lvl2pPr>
            <a:lvl3pPr lvl="2" algn="ctr" rtl="0">
              <a:spcBef>
                <a:spcPts val="0"/>
              </a:spcBef>
              <a:buNone/>
              <a:defRPr sz="1600">
                <a:latin typeface="Open Sans"/>
                <a:ea typeface="Open Sans"/>
                <a:cs typeface="Open Sans"/>
                <a:sym typeface="Open Sans"/>
              </a:defRPr>
            </a:lvl3pPr>
            <a:lvl4pPr lvl="3" algn="ctr" rtl="0">
              <a:spcBef>
                <a:spcPts val="0"/>
              </a:spcBef>
              <a:buNone/>
              <a:defRPr sz="1600">
                <a:latin typeface="Open Sans"/>
                <a:ea typeface="Open Sans"/>
                <a:cs typeface="Open Sans"/>
                <a:sym typeface="Open Sans"/>
              </a:defRPr>
            </a:lvl4pPr>
            <a:lvl5pPr lvl="4" algn="ctr" rtl="0">
              <a:spcBef>
                <a:spcPts val="0"/>
              </a:spcBef>
              <a:buNone/>
              <a:defRPr sz="1600">
                <a:latin typeface="Open Sans"/>
                <a:ea typeface="Open Sans"/>
                <a:cs typeface="Open Sans"/>
                <a:sym typeface="Open Sans"/>
              </a:defRPr>
            </a:lvl5pPr>
            <a:lvl6pPr lvl="5" algn="ctr" rtl="0">
              <a:spcBef>
                <a:spcPts val="0"/>
              </a:spcBef>
              <a:buNone/>
              <a:defRPr sz="1600">
                <a:latin typeface="Open Sans"/>
                <a:ea typeface="Open Sans"/>
                <a:cs typeface="Open Sans"/>
                <a:sym typeface="Open Sans"/>
              </a:defRPr>
            </a:lvl6pPr>
            <a:lvl7pPr lvl="6" algn="ctr" rtl="0">
              <a:spcBef>
                <a:spcPts val="0"/>
              </a:spcBef>
              <a:buNone/>
              <a:defRPr sz="1600">
                <a:latin typeface="Open Sans"/>
                <a:ea typeface="Open Sans"/>
                <a:cs typeface="Open Sans"/>
                <a:sym typeface="Open Sans"/>
              </a:defRPr>
            </a:lvl7pPr>
            <a:lvl8pPr lvl="7" algn="ctr" rtl="0">
              <a:spcBef>
                <a:spcPts val="0"/>
              </a:spcBef>
              <a:buNone/>
              <a:defRPr sz="1600">
                <a:latin typeface="Open Sans"/>
                <a:ea typeface="Open Sans"/>
                <a:cs typeface="Open Sans"/>
                <a:sym typeface="Open Sans"/>
              </a:defRPr>
            </a:lvl8pPr>
            <a:lvl9pPr lvl="8" algn="ctr" rtl="0">
              <a:spcBef>
                <a:spcPts val="0"/>
              </a:spcBef>
              <a:buNone/>
              <a:defRPr sz="1600">
                <a:latin typeface="Open Sans"/>
                <a:ea typeface="Open Sans"/>
                <a:cs typeface="Open Sans"/>
                <a:sym typeface="Open Sans"/>
              </a:defRPr>
            </a:lvl9pPr>
          </a:lstStyle>
          <a:p>
            <a:endParaRPr/>
          </a:p>
        </p:txBody>
      </p:sp>
      <p:sp>
        <p:nvSpPr>
          <p:cNvPr id="24" name="Shape 24"/>
          <p:cNvSpPr/>
          <p:nvPr/>
        </p:nvSpPr>
        <p:spPr>
          <a:xfrm>
            <a:off x="8468475" y="152350"/>
            <a:ext cx="454500" cy="365400"/>
          </a:xfrm>
          <a:prstGeom prst="rect">
            <a:avLst/>
          </a:prstGeom>
          <a:solidFill>
            <a:srgbClr val="93C47D"/>
          </a:solidFill>
          <a:ln>
            <a:noFill/>
          </a:ln>
        </p:spPr>
        <p:txBody>
          <a:bodyPr wrap="square" lIns="91425" tIns="91425" rIns="91425" bIns="91425" anchor="ctr" anchorCtr="0">
            <a:noAutofit/>
          </a:bodyPr>
          <a:lstStyle/>
          <a:p>
            <a:pPr lvl="0">
              <a:spcBef>
                <a:spcPts val="0"/>
              </a:spcBef>
              <a:buNone/>
            </a:pPr>
            <a:endParaRPr/>
          </a:p>
        </p:txBody>
      </p:sp>
      <p:sp>
        <p:nvSpPr>
          <p:cNvPr id="25" name="Shape 25"/>
          <p:cNvSpPr/>
          <p:nvPr/>
        </p:nvSpPr>
        <p:spPr>
          <a:xfrm>
            <a:off x="8468475" y="517700"/>
            <a:ext cx="454500" cy="89100"/>
          </a:xfrm>
          <a:prstGeom prst="rect">
            <a:avLst/>
          </a:prstGeom>
          <a:solidFill>
            <a:srgbClr val="666666"/>
          </a:solidFill>
          <a:ln>
            <a:noFill/>
          </a:ln>
        </p:spPr>
        <p:txBody>
          <a:bodyPr wrap="square" lIns="91425" tIns="91425" rIns="91425" bIns="91425" anchor="ctr" anchorCtr="0">
            <a:noAutofit/>
          </a:bodyPr>
          <a:lstStyle/>
          <a:p>
            <a:pPr lvl="0">
              <a:spcBef>
                <a:spcPts val="0"/>
              </a:spcBef>
              <a:buNone/>
            </a:pPr>
            <a:endParaRPr/>
          </a:p>
        </p:txBody>
      </p:sp>
      <p:sp>
        <p:nvSpPr>
          <p:cNvPr id="26" name="Shape 26"/>
          <p:cNvSpPr txBox="1">
            <a:spLocks noGrp="1"/>
          </p:cNvSpPr>
          <p:nvPr>
            <p:ph type="sldNum" idx="12"/>
          </p:nvPr>
        </p:nvSpPr>
        <p:spPr>
          <a:xfrm>
            <a:off x="8421384" y="138251"/>
            <a:ext cx="548700" cy="393600"/>
          </a:xfrm>
          <a:prstGeom prst="rect">
            <a:avLst/>
          </a:prstGeom>
          <a:solidFill>
            <a:srgbClr val="0B5394"/>
          </a:solidFill>
        </p:spPr>
        <p:txBody>
          <a:bodyPr wrap="square" lIns="91425" tIns="91425" rIns="91425" bIns="91425" anchor="ctr" anchorCtr="0">
            <a:noAutofit/>
          </a:bodyPr>
          <a:lstStyle/>
          <a:p>
            <a:pPr lvl="0" algn="ctr" rtl="0">
              <a:spcBef>
                <a:spcPts val="0"/>
              </a:spcBef>
              <a:buNone/>
            </a:pPr>
            <a:fld id="{00000000-1234-1234-1234-123412341234}" type="slidenum">
              <a:rPr lang="en" sz="1300">
                <a:solidFill>
                  <a:srgbClr val="FFFFFF"/>
                </a:solidFill>
              </a:rPr>
              <a:t>‹#›</a:t>
            </a:fld>
            <a:endParaRPr lang="en" sz="1300">
              <a:solidFill>
                <a:srgbClr val="FFFFFF"/>
              </a:solidFill>
            </a:endParaRPr>
          </a:p>
        </p:txBody>
      </p:sp>
      <p:sp>
        <p:nvSpPr>
          <p:cNvPr id="27" name="Shape 27"/>
          <p:cNvSpPr txBox="1"/>
          <p:nvPr/>
        </p:nvSpPr>
        <p:spPr>
          <a:xfrm>
            <a:off x="7699675" y="4714900"/>
            <a:ext cx="1356300" cy="303000"/>
          </a:xfrm>
          <a:prstGeom prst="rect">
            <a:avLst/>
          </a:prstGeom>
          <a:noFill/>
          <a:ln>
            <a:noFill/>
          </a:ln>
        </p:spPr>
        <p:txBody>
          <a:bodyPr wrap="square" lIns="91425" tIns="91425" rIns="91425" bIns="91425" anchor="t" anchorCtr="0">
            <a:noAutofit/>
          </a:bodyPr>
          <a:lstStyle/>
          <a:p>
            <a:pPr lvl="0" algn="ctr" rtl="0">
              <a:spcBef>
                <a:spcPts val="0"/>
              </a:spcBef>
              <a:buNone/>
            </a:pPr>
            <a:r>
              <a:rPr lang="en" sz="1000" u="sng">
                <a:solidFill>
                  <a:srgbClr val="666666"/>
                </a:solidFill>
                <a:latin typeface="Open Sans"/>
                <a:ea typeface="Open Sans"/>
                <a:cs typeface="Open Sans"/>
                <a:sym typeface="Open Sans"/>
                <a:hlinkClick r:id="rId2"/>
              </a:rPr>
              <a:t>zadna.org.za</a:t>
            </a:r>
          </a:p>
        </p:txBody>
      </p:sp>
      <p:pic>
        <p:nvPicPr>
          <p:cNvPr id="28" name="Shape 28" descr="zadna-logo.png"/>
          <p:cNvPicPr preferRelativeResize="0"/>
          <p:nvPr/>
        </p:nvPicPr>
        <p:blipFill>
          <a:blip r:embed="rId3">
            <a:alphaModFix/>
          </a:blip>
          <a:stretch>
            <a:fillRect/>
          </a:stretch>
        </p:blipFill>
        <p:spPr>
          <a:xfrm>
            <a:off x="196675" y="4683700"/>
            <a:ext cx="1207582" cy="3654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blank_slide">
    <p:bg>
      <p:bgPr>
        <a:noFill/>
        <a:effectLst/>
      </p:bgPr>
    </p:bg>
    <p:spTree>
      <p:nvGrpSpPr>
        <p:cNvPr id="1" name="Shape 193"/>
        <p:cNvGrpSpPr/>
        <p:nvPr/>
      </p:nvGrpSpPr>
      <p:grpSpPr>
        <a:xfrm>
          <a:off x="0" y="0"/>
          <a:ext cx="0" cy="0"/>
          <a:chOff x="0" y="0"/>
          <a:chExt cx="0" cy="0"/>
        </a:xfrm>
      </p:grpSpPr>
      <p:sp>
        <p:nvSpPr>
          <p:cNvPr id="194" name="Shape 194"/>
          <p:cNvSpPr txBox="1">
            <a:spLocks noGrp="1"/>
          </p:cNvSpPr>
          <p:nvPr>
            <p:ph type="sldNum" idx="12"/>
          </p:nvPr>
        </p:nvSpPr>
        <p:spPr>
          <a:xfrm>
            <a:off x="8556784" y="4749851"/>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sz="1300">
                <a:solidFill>
                  <a:schemeClr val="dk1"/>
                </a:solidFill>
              </a:rPr>
              <a:t>‹#›</a:t>
            </a:fld>
            <a:endParaRPr lang="en" sz="1300">
              <a:solidFill>
                <a:schemeClr val="dk1"/>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311700" y="2150850"/>
            <a:ext cx="8520600" cy="841800"/>
          </a:xfrm>
          <a:prstGeom prst="rect">
            <a:avLst/>
          </a:prstGeom>
        </p:spPr>
        <p:txBody>
          <a:bodyPr wrap="square" lIns="91425" tIns="91425" rIns="91425" bIns="91425" anchor="ctr" anchorCtr="0"/>
          <a:lstStyle>
            <a:lvl1pPr marL="0" marR="0" lvl="0" indent="-69850" algn="ctr" rtl="0">
              <a:lnSpc>
                <a:spcPct val="100000"/>
              </a:lnSpc>
              <a:spcBef>
                <a:spcPts val="0"/>
              </a:spcBef>
              <a:spcAft>
                <a:spcPts val="0"/>
              </a:spcAft>
              <a:buSzPct val="70588"/>
              <a:defRPr sz="5100" b="1">
                <a:solidFill>
                  <a:srgbClr val="666666"/>
                </a:solidFill>
                <a:latin typeface="Dosis"/>
                <a:ea typeface="Dosis"/>
                <a:cs typeface="Dosis"/>
                <a:sym typeface="Dosis"/>
              </a:defRPr>
            </a:lvl1pPr>
            <a:lvl2pPr lvl="1" algn="ctr">
              <a:spcBef>
                <a:spcPts val="0"/>
              </a:spcBef>
              <a:buSzPct val="100000"/>
              <a:defRPr sz="4900"/>
            </a:lvl2pPr>
            <a:lvl3pPr lvl="2" algn="ctr">
              <a:spcBef>
                <a:spcPts val="0"/>
              </a:spcBef>
              <a:buSzPct val="100000"/>
              <a:defRPr sz="4900"/>
            </a:lvl3pPr>
            <a:lvl4pPr lvl="3" algn="ctr">
              <a:spcBef>
                <a:spcPts val="0"/>
              </a:spcBef>
              <a:buSzPct val="100000"/>
              <a:defRPr sz="4900"/>
            </a:lvl4pPr>
            <a:lvl5pPr lvl="4" algn="ctr">
              <a:spcBef>
                <a:spcPts val="0"/>
              </a:spcBef>
              <a:buSzPct val="100000"/>
              <a:defRPr sz="4900"/>
            </a:lvl5pPr>
            <a:lvl6pPr lvl="5" algn="ctr">
              <a:spcBef>
                <a:spcPts val="0"/>
              </a:spcBef>
              <a:buSzPct val="100000"/>
              <a:defRPr sz="4900"/>
            </a:lvl6pPr>
            <a:lvl7pPr lvl="6" algn="ctr">
              <a:spcBef>
                <a:spcPts val="0"/>
              </a:spcBef>
              <a:buSzPct val="100000"/>
              <a:defRPr sz="4900"/>
            </a:lvl7pPr>
            <a:lvl8pPr lvl="7" algn="ctr">
              <a:spcBef>
                <a:spcPts val="0"/>
              </a:spcBef>
              <a:buSzPct val="100000"/>
              <a:defRPr sz="4900"/>
            </a:lvl8pPr>
            <a:lvl9pPr lvl="8" algn="ctr">
              <a:spcBef>
                <a:spcPts val="0"/>
              </a:spcBef>
              <a:buSzPct val="100000"/>
              <a:defRPr sz="4900"/>
            </a:lvl9pPr>
          </a:lstStyle>
          <a:p>
            <a:endParaRPr/>
          </a:p>
        </p:txBody>
      </p:sp>
      <p:sp>
        <p:nvSpPr>
          <p:cNvPr id="31" name="Shape 31"/>
          <p:cNvSpPr/>
          <p:nvPr/>
        </p:nvSpPr>
        <p:spPr>
          <a:xfrm>
            <a:off x="8468475" y="152350"/>
            <a:ext cx="454500" cy="365400"/>
          </a:xfrm>
          <a:prstGeom prst="rect">
            <a:avLst/>
          </a:prstGeom>
          <a:solidFill>
            <a:srgbClr val="93C47D"/>
          </a:solidFill>
          <a:ln>
            <a:noFill/>
          </a:ln>
        </p:spPr>
        <p:txBody>
          <a:bodyPr wrap="square" lIns="91425" tIns="91425" rIns="91425" bIns="91425" anchor="ctr" anchorCtr="0">
            <a:noAutofit/>
          </a:bodyPr>
          <a:lstStyle/>
          <a:p>
            <a:pPr lvl="0">
              <a:spcBef>
                <a:spcPts val="0"/>
              </a:spcBef>
              <a:buNone/>
            </a:pPr>
            <a:endParaRPr/>
          </a:p>
        </p:txBody>
      </p:sp>
      <p:sp>
        <p:nvSpPr>
          <p:cNvPr id="32" name="Shape 32"/>
          <p:cNvSpPr/>
          <p:nvPr/>
        </p:nvSpPr>
        <p:spPr>
          <a:xfrm>
            <a:off x="8468475" y="517700"/>
            <a:ext cx="454500" cy="89100"/>
          </a:xfrm>
          <a:prstGeom prst="rect">
            <a:avLst/>
          </a:prstGeom>
          <a:solidFill>
            <a:srgbClr val="666666"/>
          </a:solidFill>
          <a:ln>
            <a:noFill/>
          </a:ln>
        </p:spPr>
        <p:txBody>
          <a:bodyPr wrap="square" lIns="91425" tIns="91425" rIns="91425" bIns="91425" anchor="ctr" anchorCtr="0">
            <a:noAutofit/>
          </a:bodyPr>
          <a:lstStyle/>
          <a:p>
            <a:pPr lvl="0">
              <a:spcBef>
                <a:spcPts val="0"/>
              </a:spcBef>
              <a:buNone/>
            </a:pPr>
            <a:endParaRPr/>
          </a:p>
        </p:txBody>
      </p:sp>
      <p:sp>
        <p:nvSpPr>
          <p:cNvPr id="33" name="Shape 33"/>
          <p:cNvSpPr txBox="1">
            <a:spLocks noGrp="1"/>
          </p:cNvSpPr>
          <p:nvPr>
            <p:ph type="sldNum" idx="12"/>
          </p:nvPr>
        </p:nvSpPr>
        <p:spPr>
          <a:xfrm>
            <a:off x="8421384" y="138251"/>
            <a:ext cx="548700" cy="393600"/>
          </a:xfrm>
          <a:prstGeom prst="rect">
            <a:avLst/>
          </a:prstGeom>
          <a:solidFill>
            <a:srgbClr val="0B5394"/>
          </a:solidFill>
        </p:spPr>
        <p:txBody>
          <a:bodyPr wrap="square" lIns="91425" tIns="91425" rIns="91425" bIns="91425" anchor="ctr" anchorCtr="0">
            <a:noAutofit/>
          </a:bodyPr>
          <a:lstStyle/>
          <a:p>
            <a:pPr lvl="0" algn="ctr" rtl="0">
              <a:spcBef>
                <a:spcPts val="0"/>
              </a:spcBef>
              <a:buNone/>
            </a:pPr>
            <a:fld id="{00000000-1234-1234-1234-123412341234}" type="slidenum">
              <a:rPr lang="en" sz="1300">
                <a:solidFill>
                  <a:srgbClr val="FFFFFF"/>
                </a:solidFill>
              </a:rPr>
              <a:t>‹#›</a:t>
            </a:fld>
            <a:endParaRPr lang="en" sz="1300">
              <a:solidFill>
                <a:srgbClr val="FFFFFF"/>
              </a:solidFill>
            </a:endParaRPr>
          </a:p>
        </p:txBody>
      </p:sp>
      <p:sp>
        <p:nvSpPr>
          <p:cNvPr id="34" name="Shape 34"/>
          <p:cNvSpPr txBox="1"/>
          <p:nvPr/>
        </p:nvSpPr>
        <p:spPr>
          <a:xfrm>
            <a:off x="7699675" y="4714900"/>
            <a:ext cx="1356300" cy="303000"/>
          </a:xfrm>
          <a:prstGeom prst="rect">
            <a:avLst/>
          </a:prstGeom>
          <a:noFill/>
          <a:ln>
            <a:noFill/>
          </a:ln>
        </p:spPr>
        <p:txBody>
          <a:bodyPr wrap="square" lIns="91425" tIns="91425" rIns="91425" bIns="91425" anchor="t" anchorCtr="0">
            <a:noAutofit/>
          </a:bodyPr>
          <a:lstStyle/>
          <a:p>
            <a:pPr lvl="0" algn="ctr" rtl="0">
              <a:spcBef>
                <a:spcPts val="0"/>
              </a:spcBef>
              <a:buNone/>
            </a:pPr>
            <a:r>
              <a:rPr lang="en" sz="1000" u="sng">
                <a:solidFill>
                  <a:srgbClr val="666666"/>
                </a:solidFill>
                <a:latin typeface="Open Sans"/>
                <a:ea typeface="Open Sans"/>
                <a:cs typeface="Open Sans"/>
                <a:sym typeface="Open Sans"/>
                <a:hlinkClick r:id="rId2"/>
              </a:rPr>
              <a:t>zadna.org.za</a:t>
            </a:r>
          </a:p>
        </p:txBody>
      </p:sp>
      <p:pic>
        <p:nvPicPr>
          <p:cNvPr id="35" name="Shape 35" descr="zadna-logo.png"/>
          <p:cNvPicPr preferRelativeResize="0"/>
          <p:nvPr/>
        </p:nvPicPr>
        <p:blipFill>
          <a:blip r:embed="rId3">
            <a:alphaModFix/>
          </a:blip>
          <a:stretch>
            <a:fillRect/>
          </a:stretch>
        </p:blipFill>
        <p:spPr>
          <a:xfrm>
            <a:off x="185750" y="4714900"/>
            <a:ext cx="1207582" cy="3654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36"/>
        <p:cNvGrpSpPr/>
        <p:nvPr/>
      </p:nvGrpSpPr>
      <p:grpSpPr>
        <a:xfrm>
          <a:off x="0" y="0"/>
          <a:ext cx="0" cy="0"/>
          <a:chOff x="0" y="0"/>
          <a:chExt cx="0" cy="0"/>
        </a:xfrm>
      </p:grpSpPr>
      <p:sp>
        <p:nvSpPr>
          <p:cNvPr id="37" name="Shape 37"/>
          <p:cNvSpPr txBox="1">
            <a:spLocks noGrp="1"/>
          </p:cNvSpPr>
          <p:nvPr>
            <p:ph type="body" idx="1"/>
          </p:nvPr>
        </p:nvSpPr>
        <p:spPr>
          <a:xfrm>
            <a:off x="311700" y="1152475"/>
            <a:ext cx="8520600" cy="3416400"/>
          </a:xfrm>
          <a:prstGeom prst="rect">
            <a:avLst/>
          </a:prstGeom>
        </p:spPr>
        <p:txBody>
          <a:bodyPr wrap="square" lIns="91425" tIns="91425" rIns="91425" bIns="91425" anchor="t" anchorCtr="0"/>
          <a:lstStyle>
            <a:lvl1pPr lvl="0">
              <a:spcBef>
                <a:spcPts val="0"/>
              </a:spcBef>
              <a:buFont typeface="Open Sans"/>
              <a:defRPr>
                <a:latin typeface="Open Sans"/>
                <a:ea typeface="Open Sans"/>
                <a:cs typeface="Open Sans"/>
                <a:sym typeface="Open Sans"/>
              </a:defRPr>
            </a:lvl1pPr>
            <a:lvl2pPr lvl="1">
              <a:spcBef>
                <a:spcPts val="0"/>
              </a:spcBef>
              <a:buFont typeface="Open Sans"/>
              <a:defRPr>
                <a:latin typeface="Open Sans"/>
                <a:ea typeface="Open Sans"/>
                <a:cs typeface="Open Sans"/>
                <a:sym typeface="Open Sans"/>
              </a:defRPr>
            </a:lvl2pPr>
            <a:lvl3pPr lvl="2">
              <a:spcBef>
                <a:spcPts val="0"/>
              </a:spcBef>
              <a:buFont typeface="Open Sans"/>
              <a:defRPr>
                <a:latin typeface="Open Sans"/>
                <a:ea typeface="Open Sans"/>
                <a:cs typeface="Open Sans"/>
                <a:sym typeface="Open Sans"/>
              </a:defRPr>
            </a:lvl3pPr>
            <a:lvl4pPr lvl="3">
              <a:spcBef>
                <a:spcPts val="0"/>
              </a:spcBef>
              <a:buFont typeface="Open Sans"/>
              <a:defRPr>
                <a:latin typeface="Open Sans"/>
                <a:ea typeface="Open Sans"/>
                <a:cs typeface="Open Sans"/>
                <a:sym typeface="Open Sans"/>
              </a:defRPr>
            </a:lvl4pPr>
            <a:lvl5pPr lvl="4">
              <a:spcBef>
                <a:spcPts val="0"/>
              </a:spcBef>
              <a:buFont typeface="Open Sans"/>
              <a:defRPr>
                <a:latin typeface="Open Sans"/>
                <a:ea typeface="Open Sans"/>
                <a:cs typeface="Open Sans"/>
                <a:sym typeface="Open Sans"/>
              </a:defRPr>
            </a:lvl5pPr>
            <a:lvl6pPr lvl="5">
              <a:spcBef>
                <a:spcPts val="0"/>
              </a:spcBef>
              <a:buFont typeface="Open Sans"/>
              <a:defRPr>
                <a:latin typeface="Open Sans"/>
                <a:ea typeface="Open Sans"/>
                <a:cs typeface="Open Sans"/>
                <a:sym typeface="Open Sans"/>
              </a:defRPr>
            </a:lvl6pPr>
            <a:lvl7pPr lvl="6">
              <a:spcBef>
                <a:spcPts val="0"/>
              </a:spcBef>
              <a:buFont typeface="Open Sans"/>
              <a:defRPr>
                <a:latin typeface="Open Sans"/>
                <a:ea typeface="Open Sans"/>
                <a:cs typeface="Open Sans"/>
                <a:sym typeface="Open Sans"/>
              </a:defRPr>
            </a:lvl7pPr>
            <a:lvl8pPr lvl="7">
              <a:spcBef>
                <a:spcPts val="0"/>
              </a:spcBef>
              <a:buFont typeface="Open Sans"/>
              <a:defRPr>
                <a:latin typeface="Open Sans"/>
                <a:ea typeface="Open Sans"/>
                <a:cs typeface="Open Sans"/>
                <a:sym typeface="Open Sans"/>
              </a:defRPr>
            </a:lvl8pPr>
            <a:lvl9pPr lvl="8">
              <a:spcBef>
                <a:spcPts val="0"/>
              </a:spcBef>
              <a:buFont typeface="Open Sans"/>
              <a:defRPr>
                <a:latin typeface="Open Sans"/>
                <a:ea typeface="Open Sans"/>
                <a:cs typeface="Open Sans"/>
                <a:sym typeface="Open Sans"/>
              </a:defRPr>
            </a:lvl9pPr>
          </a:lstStyle>
          <a:p>
            <a:endParaRPr/>
          </a:p>
        </p:txBody>
      </p:sp>
      <p:sp>
        <p:nvSpPr>
          <p:cNvPr id="38" name="Shape 38"/>
          <p:cNvSpPr/>
          <p:nvPr/>
        </p:nvSpPr>
        <p:spPr>
          <a:xfrm>
            <a:off x="8468475" y="152350"/>
            <a:ext cx="454500" cy="365400"/>
          </a:xfrm>
          <a:prstGeom prst="rect">
            <a:avLst/>
          </a:prstGeom>
          <a:solidFill>
            <a:srgbClr val="93C47D"/>
          </a:solidFill>
          <a:ln>
            <a:noFill/>
          </a:ln>
        </p:spPr>
        <p:txBody>
          <a:bodyPr wrap="square" lIns="91425" tIns="91425" rIns="91425" bIns="91425" anchor="ctr" anchorCtr="0">
            <a:noAutofit/>
          </a:bodyPr>
          <a:lstStyle/>
          <a:p>
            <a:pPr lvl="0">
              <a:spcBef>
                <a:spcPts val="0"/>
              </a:spcBef>
              <a:buNone/>
            </a:pPr>
            <a:endParaRPr/>
          </a:p>
        </p:txBody>
      </p:sp>
      <p:sp>
        <p:nvSpPr>
          <p:cNvPr id="39" name="Shape 39"/>
          <p:cNvSpPr/>
          <p:nvPr/>
        </p:nvSpPr>
        <p:spPr>
          <a:xfrm>
            <a:off x="8468475" y="517700"/>
            <a:ext cx="454500" cy="89100"/>
          </a:xfrm>
          <a:prstGeom prst="rect">
            <a:avLst/>
          </a:prstGeom>
          <a:solidFill>
            <a:srgbClr val="666666"/>
          </a:solidFill>
          <a:ln>
            <a:noFill/>
          </a:ln>
        </p:spPr>
        <p:txBody>
          <a:bodyPr wrap="square" lIns="91425" tIns="91425" rIns="91425" bIns="91425" anchor="ctr" anchorCtr="0">
            <a:noAutofit/>
          </a:bodyPr>
          <a:lstStyle/>
          <a:p>
            <a:pPr lvl="0">
              <a:spcBef>
                <a:spcPts val="0"/>
              </a:spcBef>
              <a:buNone/>
            </a:pPr>
            <a:endParaRPr/>
          </a:p>
        </p:txBody>
      </p:sp>
      <p:sp>
        <p:nvSpPr>
          <p:cNvPr id="40" name="Shape 40"/>
          <p:cNvSpPr txBox="1">
            <a:spLocks noGrp="1"/>
          </p:cNvSpPr>
          <p:nvPr>
            <p:ph type="sldNum" idx="12"/>
          </p:nvPr>
        </p:nvSpPr>
        <p:spPr>
          <a:xfrm>
            <a:off x="8421384" y="138251"/>
            <a:ext cx="548700" cy="393600"/>
          </a:xfrm>
          <a:prstGeom prst="rect">
            <a:avLst/>
          </a:prstGeom>
          <a:solidFill>
            <a:srgbClr val="0B5394"/>
          </a:solidFill>
        </p:spPr>
        <p:txBody>
          <a:bodyPr wrap="square" lIns="91425" tIns="91425" rIns="91425" bIns="91425" anchor="ctr" anchorCtr="0">
            <a:noAutofit/>
          </a:bodyPr>
          <a:lstStyle/>
          <a:p>
            <a:pPr lvl="0" algn="ctr" rtl="0">
              <a:spcBef>
                <a:spcPts val="0"/>
              </a:spcBef>
              <a:buNone/>
            </a:pPr>
            <a:fld id="{00000000-1234-1234-1234-123412341234}" type="slidenum">
              <a:rPr lang="en" sz="1300">
                <a:solidFill>
                  <a:srgbClr val="FFFFFF"/>
                </a:solidFill>
              </a:rPr>
              <a:t>‹#›</a:t>
            </a:fld>
            <a:endParaRPr lang="en" sz="1300">
              <a:solidFill>
                <a:srgbClr val="FFFFFF"/>
              </a:solidFill>
            </a:endParaRPr>
          </a:p>
        </p:txBody>
      </p:sp>
      <p:sp>
        <p:nvSpPr>
          <p:cNvPr id="41" name="Shape 41"/>
          <p:cNvSpPr txBox="1">
            <a:spLocks noGrp="1"/>
          </p:cNvSpPr>
          <p:nvPr>
            <p:ph type="title"/>
          </p:nvPr>
        </p:nvSpPr>
        <p:spPr>
          <a:xfrm>
            <a:off x="311700" y="34100"/>
            <a:ext cx="8520600" cy="572700"/>
          </a:xfrm>
          <a:prstGeom prst="rect">
            <a:avLst/>
          </a:prstGeom>
        </p:spPr>
        <p:txBody>
          <a:bodyPr wrap="square" lIns="91425" tIns="91425" rIns="91425" bIns="91425" anchor="t" anchorCtr="0"/>
          <a:lstStyle>
            <a:lvl1pPr lvl="0" algn="ctr" rtl="0">
              <a:spcBef>
                <a:spcPts val="0"/>
              </a:spcBef>
              <a:buNone/>
              <a:defRPr sz="3800" b="1">
                <a:solidFill>
                  <a:srgbClr val="666666"/>
                </a:solidFill>
                <a:latin typeface="Dosis"/>
                <a:ea typeface="Dosis"/>
                <a:cs typeface="Dosis"/>
                <a:sym typeface="Dosis"/>
              </a:defRPr>
            </a:lvl1pPr>
            <a:lvl2pPr lvl="1" rtl="0">
              <a:spcBef>
                <a:spcPts val="0"/>
              </a:spcBef>
              <a:buNone/>
              <a:defRPr sz="3600" b="1">
                <a:latin typeface="Dosis"/>
                <a:ea typeface="Dosis"/>
                <a:cs typeface="Dosis"/>
                <a:sym typeface="Dosis"/>
              </a:defRPr>
            </a:lvl2pPr>
            <a:lvl3pPr lvl="2" rtl="0">
              <a:spcBef>
                <a:spcPts val="0"/>
              </a:spcBef>
              <a:buNone/>
              <a:defRPr sz="3600" b="1">
                <a:latin typeface="Dosis"/>
                <a:ea typeface="Dosis"/>
                <a:cs typeface="Dosis"/>
                <a:sym typeface="Dosis"/>
              </a:defRPr>
            </a:lvl3pPr>
            <a:lvl4pPr lvl="3" rtl="0">
              <a:spcBef>
                <a:spcPts val="0"/>
              </a:spcBef>
              <a:buNone/>
              <a:defRPr sz="3600" b="1">
                <a:latin typeface="Dosis"/>
                <a:ea typeface="Dosis"/>
                <a:cs typeface="Dosis"/>
                <a:sym typeface="Dosis"/>
              </a:defRPr>
            </a:lvl4pPr>
            <a:lvl5pPr lvl="4" rtl="0">
              <a:spcBef>
                <a:spcPts val="0"/>
              </a:spcBef>
              <a:buNone/>
              <a:defRPr sz="3600" b="1">
                <a:latin typeface="Dosis"/>
                <a:ea typeface="Dosis"/>
                <a:cs typeface="Dosis"/>
                <a:sym typeface="Dosis"/>
              </a:defRPr>
            </a:lvl5pPr>
            <a:lvl6pPr lvl="5" rtl="0">
              <a:spcBef>
                <a:spcPts val="0"/>
              </a:spcBef>
              <a:buNone/>
              <a:defRPr sz="3600" b="1">
                <a:latin typeface="Dosis"/>
                <a:ea typeface="Dosis"/>
                <a:cs typeface="Dosis"/>
                <a:sym typeface="Dosis"/>
              </a:defRPr>
            </a:lvl6pPr>
            <a:lvl7pPr lvl="6" rtl="0">
              <a:spcBef>
                <a:spcPts val="0"/>
              </a:spcBef>
              <a:buNone/>
              <a:defRPr sz="3600" b="1">
                <a:latin typeface="Dosis"/>
                <a:ea typeface="Dosis"/>
                <a:cs typeface="Dosis"/>
                <a:sym typeface="Dosis"/>
              </a:defRPr>
            </a:lvl7pPr>
            <a:lvl8pPr lvl="7" rtl="0">
              <a:spcBef>
                <a:spcPts val="0"/>
              </a:spcBef>
              <a:buNone/>
              <a:defRPr sz="3600" b="1">
                <a:latin typeface="Dosis"/>
                <a:ea typeface="Dosis"/>
                <a:cs typeface="Dosis"/>
                <a:sym typeface="Dosis"/>
              </a:defRPr>
            </a:lvl8pPr>
            <a:lvl9pPr lvl="8" rtl="0">
              <a:spcBef>
                <a:spcPts val="0"/>
              </a:spcBef>
              <a:buNone/>
              <a:defRPr sz="3600" b="1">
                <a:latin typeface="Dosis"/>
                <a:ea typeface="Dosis"/>
                <a:cs typeface="Dosis"/>
                <a:sym typeface="Dosis"/>
              </a:defRPr>
            </a:lvl9pPr>
          </a:lstStyle>
          <a:p>
            <a:endParaRPr/>
          </a:p>
        </p:txBody>
      </p:sp>
      <p:sp>
        <p:nvSpPr>
          <p:cNvPr id="42" name="Shape 42"/>
          <p:cNvSpPr txBox="1">
            <a:spLocks noGrp="1"/>
          </p:cNvSpPr>
          <p:nvPr>
            <p:ph type="subTitle" idx="2"/>
          </p:nvPr>
        </p:nvSpPr>
        <p:spPr>
          <a:xfrm>
            <a:off x="2249850" y="606800"/>
            <a:ext cx="4644300" cy="244800"/>
          </a:xfrm>
          <a:prstGeom prst="rect">
            <a:avLst/>
          </a:prstGeom>
        </p:spPr>
        <p:txBody>
          <a:bodyPr wrap="square" lIns="91425" tIns="91425" rIns="91425" bIns="91425" anchor="t" anchorCtr="0"/>
          <a:lstStyle>
            <a:lvl1pPr lvl="0" algn="ctr" rtl="0">
              <a:spcBef>
                <a:spcPts val="0"/>
              </a:spcBef>
              <a:buNone/>
              <a:defRPr sz="1600">
                <a:latin typeface="Open Sans"/>
                <a:ea typeface="Open Sans"/>
                <a:cs typeface="Open Sans"/>
                <a:sym typeface="Open Sans"/>
              </a:defRPr>
            </a:lvl1pPr>
            <a:lvl2pPr lvl="1" algn="ctr" rtl="0">
              <a:spcBef>
                <a:spcPts val="0"/>
              </a:spcBef>
              <a:buNone/>
              <a:defRPr sz="1600">
                <a:latin typeface="Open Sans"/>
                <a:ea typeface="Open Sans"/>
                <a:cs typeface="Open Sans"/>
                <a:sym typeface="Open Sans"/>
              </a:defRPr>
            </a:lvl2pPr>
            <a:lvl3pPr lvl="2" algn="ctr" rtl="0">
              <a:spcBef>
                <a:spcPts val="0"/>
              </a:spcBef>
              <a:buNone/>
              <a:defRPr sz="1600">
                <a:latin typeface="Open Sans"/>
                <a:ea typeface="Open Sans"/>
                <a:cs typeface="Open Sans"/>
                <a:sym typeface="Open Sans"/>
              </a:defRPr>
            </a:lvl3pPr>
            <a:lvl4pPr lvl="3" algn="ctr" rtl="0">
              <a:spcBef>
                <a:spcPts val="0"/>
              </a:spcBef>
              <a:buNone/>
              <a:defRPr sz="1600">
                <a:latin typeface="Open Sans"/>
                <a:ea typeface="Open Sans"/>
                <a:cs typeface="Open Sans"/>
                <a:sym typeface="Open Sans"/>
              </a:defRPr>
            </a:lvl4pPr>
            <a:lvl5pPr lvl="4" algn="ctr" rtl="0">
              <a:spcBef>
                <a:spcPts val="0"/>
              </a:spcBef>
              <a:buNone/>
              <a:defRPr sz="1600">
                <a:latin typeface="Open Sans"/>
                <a:ea typeface="Open Sans"/>
                <a:cs typeface="Open Sans"/>
                <a:sym typeface="Open Sans"/>
              </a:defRPr>
            </a:lvl5pPr>
            <a:lvl6pPr lvl="5" algn="ctr" rtl="0">
              <a:spcBef>
                <a:spcPts val="0"/>
              </a:spcBef>
              <a:buNone/>
              <a:defRPr sz="1600">
                <a:latin typeface="Open Sans"/>
                <a:ea typeface="Open Sans"/>
                <a:cs typeface="Open Sans"/>
                <a:sym typeface="Open Sans"/>
              </a:defRPr>
            </a:lvl6pPr>
            <a:lvl7pPr lvl="6" algn="ctr" rtl="0">
              <a:spcBef>
                <a:spcPts val="0"/>
              </a:spcBef>
              <a:buNone/>
              <a:defRPr sz="1600">
                <a:latin typeface="Open Sans"/>
                <a:ea typeface="Open Sans"/>
                <a:cs typeface="Open Sans"/>
                <a:sym typeface="Open Sans"/>
              </a:defRPr>
            </a:lvl7pPr>
            <a:lvl8pPr lvl="7" algn="ctr" rtl="0">
              <a:spcBef>
                <a:spcPts val="0"/>
              </a:spcBef>
              <a:buNone/>
              <a:defRPr sz="1600">
                <a:latin typeface="Open Sans"/>
                <a:ea typeface="Open Sans"/>
                <a:cs typeface="Open Sans"/>
                <a:sym typeface="Open Sans"/>
              </a:defRPr>
            </a:lvl8pPr>
            <a:lvl9pPr lvl="8" algn="ctr" rtl="0">
              <a:spcBef>
                <a:spcPts val="0"/>
              </a:spcBef>
              <a:buNone/>
              <a:defRPr sz="1600">
                <a:latin typeface="Open Sans"/>
                <a:ea typeface="Open Sans"/>
                <a:cs typeface="Open Sans"/>
                <a:sym typeface="Open Sans"/>
              </a:defRPr>
            </a:lvl9pPr>
          </a:lstStyle>
          <a:p>
            <a:endParaRPr/>
          </a:p>
        </p:txBody>
      </p:sp>
      <p:sp>
        <p:nvSpPr>
          <p:cNvPr id="43" name="Shape 43"/>
          <p:cNvSpPr txBox="1"/>
          <p:nvPr/>
        </p:nvSpPr>
        <p:spPr>
          <a:xfrm>
            <a:off x="7699675" y="4714900"/>
            <a:ext cx="1356300" cy="303000"/>
          </a:xfrm>
          <a:prstGeom prst="rect">
            <a:avLst/>
          </a:prstGeom>
          <a:noFill/>
          <a:ln>
            <a:noFill/>
          </a:ln>
        </p:spPr>
        <p:txBody>
          <a:bodyPr wrap="square" lIns="91425" tIns="91425" rIns="91425" bIns="91425" anchor="t" anchorCtr="0">
            <a:noAutofit/>
          </a:bodyPr>
          <a:lstStyle/>
          <a:p>
            <a:pPr lvl="0" algn="ctr" rtl="0">
              <a:spcBef>
                <a:spcPts val="0"/>
              </a:spcBef>
              <a:buNone/>
            </a:pPr>
            <a:r>
              <a:rPr lang="en" sz="1000" u="sng">
                <a:solidFill>
                  <a:srgbClr val="666666"/>
                </a:solidFill>
                <a:latin typeface="Open Sans"/>
                <a:ea typeface="Open Sans"/>
                <a:cs typeface="Open Sans"/>
                <a:sym typeface="Open Sans"/>
                <a:hlinkClick r:id="rId2"/>
              </a:rPr>
              <a:t>zadna.org.za</a:t>
            </a:r>
          </a:p>
        </p:txBody>
      </p:sp>
      <p:pic>
        <p:nvPicPr>
          <p:cNvPr id="44" name="Shape 44" descr="zadna-logo.png"/>
          <p:cNvPicPr preferRelativeResize="0"/>
          <p:nvPr/>
        </p:nvPicPr>
        <p:blipFill>
          <a:blip r:embed="rId3">
            <a:alphaModFix/>
          </a:blip>
          <a:stretch>
            <a:fillRect/>
          </a:stretch>
        </p:blipFill>
        <p:spPr>
          <a:xfrm>
            <a:off x="152975" y="4714900"/>
            <a:ext cx="1207582" cy="3654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45"/>
        <p:cNvGrpSpPr/>
        <p:nvPr/>
      </p:nvGrpSpPr>
      <p:grpSpPr>
        <a:xfrm>
          <a:off x="0" y="0"/>
          <a:ext cx="0" cy="0"/>
          <a:chOff x="0" y="0"/>
          <a:chExt cx="0" cy="0"/>
        </a:xfrm>
      </p:grpSpPr>
      <p:sp>
        <p:nvSpPr>
          <p:cNvPr id="46" name="Shape 46"/>
          <p:cNvSpPr txBox="1">
            <a:spLocks noGrp="1"/>
          </p:cNvSpPr>
          <p:nvPr>
            <p:ph type="body" idx="1"/>
          </p:nvPr>
        </p:nvSpPr>
        <p:spPr>
          <a:xfrm>
            <a:off x="311700" y="1152475"/>
            <a:ext cx="3999900" cy="3416400"/>
          </a:xfrm>
          <a:prstGeom prst="rect">
            <a:avLst/>
          </a:prstGeom>
        </p:spPr>
        <p:txBody>
          <a:bodyPr wrap="square" lIns="91425" tIns="91425" rIns="91425" bIns="91425" anchor="t" anchorCtr="0"/>
          <a:lstStyle>
            <a:lvl1pPr lvl="0">
              <a:spcBef>
                <a:spcPts val="0"/>
              </a:spcBef>
              <a:buSzPct val="100000"/>
              <a:buFont typeface="Open Sans"/>
              <a:defRPr sz="1400">
                <a:latin typeface="Open Sans"/>
                <a:ea typeface="Open Sans"/>
                <a:cs typeface="Open Sans"/>
                <a:sym typeface="Open Sans"/>
              </a:defRPr>
            </a:lvl1pPr>
            <a:lvl2pPr lvl="1">
              <a:spcBef>
                <a:spcPts val="0"/>
              </a:spcBef>
              <a:buSzPct val="100000"/>
              <a:buFont typeface="Open Sans"/>
              <a:defRPr sz="1200">
                <a:latin typeface="Open Sans"/>
                <a:ea typeface="Open Sans"/>
                <a:cs typeface="Open Sans"/>
                <a:sym typeface="Open Sans"/>
              </a:defRPr>
            </a:lvl2pPr>
            <a:lvl3pPr lvl="2">
              <a:spcBef>
                <a:spcPts val="0"/>
              </a:spcBef>
              <a:buSzPct val="100000"/>
              <a:buFont typeface="Open Sans"/>
              <a:defRPr sz="1200">
                <a:latin typeface="Open Sans"/>
                <a:ea typeface="Open Sans"/>
                <a:cs typeface="Open Sans"/>
                <a:sym typeface="Open Sans"/>
              </a:defRPr>
            </a:lvl3pPr>
            <a:lvl4pPr lvl="3">
              <a:spcBef>
                <a:spcPts val="0"/>
              </a:spcBef>
              <a:buSzPct val="100000"/>
              <a:buFont typeface="Open Sans"/>
              <a:defRPr sz="1200">
                <a:latin typeface="Open Sans"/>
                <a:ea typeface="Open Sans"/>
                <a:cs typeface="Open Sans"/>
                <a:sym typeface="Open Sans"/>
              </a:defRPr>
            </a:lvl4pPr>
            <a:lvl5pPr lvl="4">
              <a:spcBef>
                <a:spcPts val="0"/>
              </a:spcBef>
              <a:buSzPct val="100000"/>
              <a:buFont typeface="Open Sans"/>
              <a:defRPr sz="1200">
                <a:latin typeface="Open Sans"/>
                <a:ea typeface="Open Sans"/>
                <a:cs typeface="Open Sans"/>
                <a:sym typeface="Open Sans"/>
              </a:defRPr>
            </a:lvl5pPr>
            <a:lvl6pPr lvl="5">
              <a:spcBef>
                <a:spcPts val="0"/>
              </a:spcBef>
              <a:buSzPct val="100000"/>
              <a:buFont typeface="Open Sans"/>
              <a:defRPr sz="1200">
                <a:latin typeface="Open Sans"/>
                <a:ea typeface="Open Sans"/>
                <a:cs typeface="Open Sans"/>
                <a:sym typeface="Open Sans"/>
              </a:defRPr>
            </a:lvl6pPr>
            <a:lvl7pPr lvl="6">
              <a:spcBef>
                <a:spcPts val="0"/>
              </a:spcBef>
              <a:buSzPct val="100000"/>
              <a:buFont typeface="Open Sans"/>
              <a:defRPr sz="1200">
                <a:latin typeface="Open Sans"/>
                <a:ea typeface="Open Sans"/>
                <a:cs typeface="Open Sans"/>
                <a:sym typeface="Open Sans"/>
              </a:defRPr>
            </a:lvl7pPr>
            <a:lvl8pPr lvl="7">
              <a:spcBef>
                <a:spcPts val="0"/>
              </a:spcBef>
              <a:buSzPct val="100000"/>
              <a:buFont typeface="Open Sans"/>
              <a:defRPr sz="1200">
                <a:latin typeface="Open Sans"/>
                <a:ea typeface="Open Sans"/>
                <a:cs typeface="Open Sans"/>
                <a:sym typeface="Open Sans"/>
              </a:defRPr>
            </a:lvl8pPr>
            <a:lvl9pPr lvl="8">
              <a:spcBef>
                <a:spcPts val="0"/>
              </a:spcBef>
              <a:buSzPct val="100000"/>
              <a:buFont typeface="Open Sans"/>
              <a:defRPr sz="1200">
                <a:latin typeface="Open Sans"/>
                <a:ea typeface="Open Sans"/>
                <a:cs typeface="Open Sans"/>
                <a:sym typeface="Open Sans"/>
              </a:defRPr>
            </a:lvl9pPr>
          </a:lstStyle>
          <a:p>
            <a:endParaRPr/>
          </a:p>
        </p:txBody>
      </p:sp>
      <p:sp>
        <p:nvSpPr>
          <p:cNvPr id="47" name="Shape 47"/>
          <p:cNvSpPr txBox="1">
            <a:spLocks noGrp="1"/>
          </p:cNvSpPr>
          <p:nvPr>
            <p:ph type="body" idx="2"/>
          </p:nvPr>
        </p:nvSpPr>
        <p:spPr>
          <a:xfrm>
            <a:off x="4832400" y="1152475"/>
            <a:ext cx="3999900" cy="3416400"/>
          </a:xfrm>
          <a:prstGeom prst="rect">
            <a:avLst/>
          </a:prstGeom>
        </p:spPr>
        <p:txBody>
          <a:bodyPr wrap="square" lIns="91425" tIns="91425" rIns="91425" bIns="91425" anchor="t" anchorCtr="0"/>
          <a:lstStyle>
            <a:lvl1pPr lvl="0">
              <a:spcBef>
                <a:spcPts val="0"/>
              </a:spcBef>
              <a:buSzPct val="100000"/>
              <a:buFont typeface="Open Sans"/>
              <a:defRPr sz="1400">
                <a:latin typeface="Open Sans"/>
                <a:ea typeface="Open Sans"/>
                <a:cs typeface="Open Sans"/>
                <a:sym typeface="Open Sans"/>
              </a:defRPr>
            </a:lvl1pPr>
            <a:lvl2pPr lvl="1">
              <a:spcBef>
                <a:spcPts val="0"/>
              </a:spcBef>
              <a:buSzPct val="100000"/>
              <a:buFont typeface="Open Sans"/>
              <a:defRPr sz="1200">
                <a:latin typeface="Open Sans"/>
                <a:ea typeface="Open Sans"/>
                <a:cs typeface="Open Sans"/>
                <a:sym typeface="Open Sans"/>
              </a:defRPr>
            </a:lvl2pPr>
            <a:lvl3pPr lvl="2">
              <a:spcBef>
                <a:spcPts val="0"/>
              </a:spcBef>
              <a:buSzPct val="100000"/>
              <a:buFont typeface="Open Sans"/>
              <a:defRPr sz="1200">
                <a:latin typeface="Open Sans"/>
                <a:ea typeface="Open Sans"/>
                <a:cs typeface="Open Sans"/>
                <a:sym typeface="Open Sans"/>
              </a:defRPr>
            </a:lvl3pPr>
            <a:lvl4pPr lvl="3">
              <a:spcBef>
                <a:spcPts val="0"/>
              </a:spcBef>
              <a:buSzPct val="100000"/>
              <a:buFont typeface="Open Sans"/>
              <a:defRPr sz="1200">
                <a:latin typeface="Open Sans"/>
                <a:ea typeface="Open Sans"/>
                <a:cs typeface="Open Sans"/>
                <a:sym typeface="Open Sans"/>
              </a:defRPr>
            </a:lvl4pPr>
            <a:lvl5pPr lvl="4">
              <a:spcBef>
                <a:spcPts val="0"/>
              </a:spcBef>
              <a:buSzPct val="100000"/>
              <a:buFont typeface="Open Sans"/>
              <a:defRPr sz="1200">
                <a:latin typeface="Open Sans"/>
                <a:ea typeface="Open Sans"/>
                <a:cs typeface="Open Sans"/>
                <a:sym typeface="Open Sans"/>
              </a:defRPr>
            </a:lvl5pPr>
            <a:lvl6pPr lvl="5">
              <a:spcBef>
                <a:spcPts val="0"/>
              </a:spcBef>
              <a:buSzPct val="100000"/>
              <a:buFont typeface="Open Sans"/>
              <a:defRPr sz="1200">
                <a:latin typeface="Open Sans"/>
                <a:ea typeface="Open Sans"/>
                <a:cs typeface="Open Sans"/>
                <a:sym typeface="Open Sans"/>
              </a:defRPr>
            </a:lvl6pPr>
            <a:lvl7pPr lvl="6">
              <a:spcBef>
                <a:spcPts val="0"/>
              </a:spcBef>
              <a:buSzPct val="100000"/>
              <a:buFont typeface="Open Sans"/>
              <a:defRPr sz="1200">
                <a:latin typeface="Open Sans"/>
                <a:ea typeface="Open Sans"/>
                <a:cs typeface="Open Sans"/>
                <a:sym typeface="Open Sans"/>
              </a:defRPr>
            </a:lvl7pPr>
            <a:lvl8pPr lvl="7">
              <a:spcBef>
                <a:spcPts val="0"/>
              </a:spcBef>
              <a:buSzPct val="100000"/>
              <a:buFont typeface="Open Sans"/>
              <a:defRPr sz="1200">
                <a:latin typeface="Open Sans"/>
                <a:ea typeface="Open Sans"/>
                <a:cs typeface="Open Sans"/>
                <a:sym typeface="Open Sans"/>
              </a:defRPr>
            </a:lvl8pPr>
            <a:lvl9pPr lvl="8">
              <a:spcBef>
                <a:spcPts val="0"/>
              </a:spcBef>
              <a:buSzPct val="100000"/>
              <a:buFont typeface="Open Sans"/>
              <a:defRPr sz="1200">
                <a:latin typeface="Open Sans"/>
                <a:ea typeface="Open Sans"/>
                <a:cs typeface="Open Sans"/>
                <a:sym typeface="Open Sans"/>
              </a:defRPr>
            </a:lvl9pPr>
          </a:lstStyle>
          <a:p>
            <a:endParaRPr/>
          </a:p>
        </p:txBody>
      </p:sp>
      <p:sp>
        <p:nvSpPr>
          <p:cNvPr id="48" name="Shape 48"/>
          <p:cNvSpPr/>
          <p:nvPr/>
        </p:nvSpPr>
        <p:spPr>
          <a:xfrm>
            <a:off x="8468475" y="152350"/>
            <a:ext cx="454500" cy="365400"/>
          </a:xfrm>
          <a:prstGeom prst="rect">
            <a:avLst/>
          </a:prstGeom>
          <a:solidFill>
            <a:srgbClr val="93C47D"/>
          </a:solidFill>
          <a:ln>
            <a:noFill/>
          </a:ln>
        </p:spPr>
        <p:txBody>
          <a:bodyPr wrap="square" lIns="91425" tIns="91425" rIns="91425" bIns="91425" anchor="ctr" anchorCtr="0">
            <a:noAutofit/>
          </a:bodyPr>
          <a:lstStyle/>
          <a:p>
            <a:pPr lvl="0">
              <a:spcBef>
                <a:spcPts val="0"/>
              </a:spcBef>
              <a:buNone/>
            </a:pPr>
            <a:endParaRPr/>
          </a:p>
        </p:txBody>
      </p:sp>
      <p:sp>
        <p:nvSpPr>
          <p:cNvPr id="49" name="Shape 49"/>
          <p:cNvSpPr/>
          <p:nvPr/>
        </p:nvSpPr>
        <p:spPr>
          <a:xfrm>
            <a:off x="8468475" y="517700"/>
            <a:ext cx="454500" cy="89100"/>
          </a:xfrm>
          <a:prstGeom prst="rect">
            <a:avLst/>
          </a:prstGeom>
          <a:solidFill>
            <a:srgbClr val="666666"/>
          </a:solidFill>
          <a:ln>
            <a:noFill/>
          </a:ln>
        </p:spPr>
        <p:txBody>
          <a:bodyPr wrap="square" lIns="91425" tIns="91425" rIns="91425" bIns="91425" anchor="ctr" anchorCtr="0">
            <a:noAutofit/>
          </a:bodyPr>
          <a:lstStyle/>
          <a:p>
            <a:pPr lvl="0">
              <a:spcBef>
                <a:spcPts val="0"/>
              </a:spcBef>
              <a:buNone/>
            </a:pPr>
            <a:endParaRPr/>
          </a:p>
        </p:txBody>
      </p:sp>
      <p:sp>
        <p:nvSpPr>
          <p:cNvPr id="50" name="Shape 50"/>
          <p:cNvSpPr txBox="1">
            <a:spLocks noGrp="1"/>
          </p:cNvSpPr>
          <p:nvPr>
            <p:ph type="sldNum" idx="12"/>
          </p:nvPr>
        </p:nvSpPr>
        <p:spPr>
          <a:xfrm>
            <a:off x="8421384" y="138251"/>
            <a:ext cx="548700" cy="393600"/>
          </a:xfrm>
          <a:prstGeom prst="rect">
            <a:avLst/>
          </a:prstGeom>
          <a:solidFill>
            <a:srgbClr val="0B5394"/>
          </a:solidFill>
        </p:spPr>
        <p:txBody>
          <a:bodyPr wrap="square" lIns="91425" tIns="91425" rIns="91425" bIns="91425" anchor="ctr" anchorCtr="0">
            <a:noAutofit/>
          </a:bodyPr>
          <a:lstStyle/>
          <a:p>
            <a:pPr lvl="0" algn="ctr" rtl="0">
              <a:spcBef>
                <a:spcPts val="0"/>
              </a:spcBef>
              <a:buNone/>
            </a:pPr>
            <a:fld id="{00000000-1234-1234-1234-123412341234}" type="slidenum">
              <a:rPr lang="en" sz="1300">
                <a:solidFill>
                  <a:srgbClr val="FFFFFF"/>
                </a:solidFill>
              </a:rPr>
              <a:t>‹#›</a:t>
            </a:fld>
            <a:endParaRPr lang="en" sz="1300">
              <a:solidFill>
                <a:srgbClr val="FFFFFF"/>
              </a:solidFill>
            </a:endParaRPr>
          </a:p>
        </p:txBody>
      </p:sp>
      <p:sp>
        <p:nvSpPr>
          <p:cNvPr id="51" name="Shape 51"/>
          <p:cNvSpPr txBox="1">
            <a:spLocks noGrp="1"/>
          </p:cNvSpPr>
          <p:nvPr>
            <p:ph type="title"/>
          </p:nvPr>
        </p:nvSpPr>
        <p:spPr>
          <a:xfrm>
            <a:off x="311700" y="34100"/>
            <a:ext cx="8520600" cy="572700"/>
          </a:xfrm>
          <a:prstGeom prst="rect">
            <a:avLst/>
          </a:prstGeom>
        </p:spPr>
        <p:txBody>
          <a:bodyPr wrap="square" lIns="91425" tIns="91425" rIns="91425" bIns="91425" anchor="t" anchorCtr="0"/>
          <a:lstStyle>
            <a:lvl1pPr lvl="0" algn="ctr" rtl="0">
              <a:spcBef>
                <a:spcPts val="0"/>
              </a:spcBef>
              <a:buNone/>
              <a:defRPr sz="3800" b="1">
                <a:solidFill>
                  <a:srgbClr val="666666"/>
                </a:solidFill>
                <a:latin typeface="Dosis"/>
                <a:ea typeface="Dosis"/>
                <a:cs typeface="Dosis"/>
                <a:sym typeface="Dosis"/>
              </a:defRPr>
            </a:lvl1pPr>
            <a:lvl2pPr lvl="1" rtl="0">
              <a:spcBef>
                <a:spcPts val="0"/>
              </a:spcBef>
              <a:buNone/>
              <a:defRPr sz="3600" b="1">
                <a:latin typeface="Dosis"/>
                <a:ea typeface="Dosis"/>
                <a:cs typeface="Dosis"/>
                <a:sym typeface="Dosis"/>
              </a:defRPr>
            </a:lvl2pPr>
            <a:lvl3pPr lvl="2" rtl="0">
              <a:spcBef>
                <a:spcPts val="0"/>
              </a:spcBef>
              <a:buNone/>
              <a:defRPr sz="3600" b="1">
                <a:latin typeface="Dosis"/>
                <a:ea typeface="Dosis"/>
                <a:cs typeface="Dosis"/>
                <a:sym typeface="Dosis"/>
              </a:defRPr>
            </a:lvl3pPr>
            <a:lvl4pPr lvl="3" rtl="0">
              <a:spcBef>
                <a:spcPts val="0"/>
              </a:spcBef>
              <a:buNone/>
              <a:defRPr sz="3600" b="1">
                <a:latin typeface="Dosis"/>
                <a:ea typeface="Dosis"/>
                <a:cs typeface="Dosis"/>
                <a:sym typeface="Dosis"/>
              </a:defRPr>
            </a:lvl4pPr>
            <a:lvl5pPr lvl="4" rtl="0">
              <a:spcBef>
                <a:spcPts val="0"/>
              </a:spcBef>
              <a:buNone/>
              <a:defRPr sz="3600" b="1">
                <a:latin typeface="Dosis"/>
                <a:ea typeface="Dosis"/>
                <a:cs typeface="Dosis"/>
                <a:sym typeface="Dosis"/>
              </a:defRPr>
            </a:lvl5pPr>
            <a:lvl6pPr lvl="5" rtl="0">
              <a:spcBef>
                <a:spcPts val="0"/>
              </a:spcBef>
              <a:buNone/>
              <a:defRPr sz="3600" b="1">
                <a:latin typeface="Dosis"/>
                <a:ea typeface="Dosis"/>
                <a:cs typeface="Dosis"/>
                <a:sym typeface="Dosis"/>
              </a:defRPr>
            </a:lvl6pPr>
            <a:lvl7pPr lvl="6" rtl="0">
              <a:spcBef>
                <a:spcPts val="0"/>
              </a:spcBef>
              <a:buNone/>
              <a:defRPr sz="3600" b="1">
                <a:latin typeface="Dosis"/>
                <a:ea typeface="Dosis"/>
                <a:cs typeface="Dosis"/>
                <a:sym typeface="Dosis"/>
              </a:defRPr>
            </a:lvl7pPr>
            <a:lvl8pPr lvl="7" rtl="0">
              <a:spcBef>
                <a:spcPts val="0"/>
              </a:spcBef>
              <a:buNone/>
              <a:defRPr sz="3600" b="1">
                <a:latin typeface="Dosis"/>
                <a:ea typeface="Dosis"/>
                <a:cs typeface="Dosis"/>
                <a:sym typeface="Dosis"/>
              </a:defRPr>
            </a:lvl8pPr>
            <a:lvl9pPr lvl="8" rtl="0">
              <a:spcBef>
                <a:spcPts val="0"/>
              </a:spcBef>
              <a:buNone/>
              <a:defRPr sz="3600" b="1">
                <a:latin typeface="Dosis"/>
                <a:ea typeface="Dosis"/>
                <a:cs typeface="Dosis"/>
                <a:sym typeface="Dosis"/>
              </a:defRPr>
            </a:lvl9pPr>
          </a:lstStyle>
          <a:p>
            <a:endParaRPr/>
          </a:p>
        </p:txBody>
      </p:sp>
      <p:sp>
        <p:nvSpPr>
          <p:cNvPr id="52" name="Shape 52"/>
          <p:cNvSpPr txBox="1">
            <a:spLocks noGrp="1"/>
          </p:cNvSpPr>
          <p:nvPr>
            <p:ph type="subTitle" idx="3"/>
          </p:nvPr>
        </p:nvSpPr>
        <p:spPr>
          <a:xfrm>
            <a:off x="2249850" y="606800"/>
            <a:ext cx="4644300" cy="244800"/>
          </a:xfrm>
          <a:prstGeom prst="rect">
            <a:avLst/>
          </a:prstGeom>
        </p:spPr>
        <p:txBody>
          <a:bodyPr wrap="square" lIns="91425" tIns="91425" rIns="91425" bIns="91425" anchor="t" anchorCtr="0"/>
          <a:lstStyle>
            <a:lvl1pPr lvl="0" algn="ctr" rtl="0">
              <a:spcBef>
                <a:spcPts val="0"/>
              </a:spcBef>
              <a:buNone/>
              <a:defRPr sz="1600">
                <a:latin typeface="Open Sans"/>
                <a:ea typeface="Open Sans"/>
                <a:cs typeface="Open Sans"/>
                <a:sym typeface="Open Sans"/>
              </a:defRPr>
            </a:lvl1pPr>
            <a:lvl2pPr lvl="1" algn="ctr" rtl="0">
              <a:spcBef>
                <a:spcPts val="0"/>
              </a:spcBef>
              <a:buNone/>
              <a:defRPr sz="1600">
                <a:latin typeface="Open Sans"/>
                <a:ea typeface="Open Sans"/>
                <a:cs typeface="Open Sans"/>
                <a:sym typeface="Open Sans"/>
              </a:defRPr>
            </a:lvl2pPr>
            <a:lvl3pPr lvl="2" algn="ctr" rtl="0">
              <a:spcBef>
                <a:spcPts val="0"/>
              </a:spcBef>
              <a:buNone/>
              <a:defRPr sz="1600">
                <a:latin typeface="Open Sans"/>
                <a:ea typeface="Open Sans"/>
                <a:cs typeface="Open Sans"/>
                <a:sym typeface="Open Sans"/>
              </a:defRPr>
            </a:lvl3pPr>
            <a:lvl4pPr lvl="3" algn="ctr" rtl="0">
              <a:spcBef>
                <a:spcPts val="0"/>
              </a:spcBef>
              <a:buNone/>
              <a:defRPr sz="1600">
                <a:latin typeface="Open Sans"/>
                <a:ea typeface="Open Sans"/>
                <a:cs typeface="Open Sans"/>
                <a:sym typeface="Open Sans"/>
              </a:defRPr>
            </a:lvl4pPr>
            <a:lvl5pPr lvl="4" algn="ctr" rtl="0">
              <a:spcBef>
                <a:spcPts val="0"/>
              </a:spcBef>
              <a:buNone/>
              <a:defRPr sz="1600">
                <a:latin typeface="Open Sans"/>
                <a:ea typeface="Open Sans"/>
                <a:cs typeface="Open Sans"/>
                <a:sym typeface="Open Sans"/>
              </a:defRPr>
            </a:lvl5pPr>
            <a:lvl6pPr lvl="5" algn="ctr" rtl="0">
              <a:spcBef>
                <a:spcPts val="0"/>
              </a:spcBef>
              <a:buNone/>
              <a:defRPr sz="1600">
                <a:latin typeface="Open Sans"/>
                <a:ea typeface="Open Sans"/>
                <a:cs typeface="Open Sans"/>
                <a:sym typeface="Open Sans"/>
              </a:defRPr>
            </a:lvl6pPr>
            <a:lvl7pPr lvl="6" algn="ctr" rtl="0">
              <a:spcBef>
                <a:spcPts val="0"/>
              </a:spcBef>
              <a:buNone/>
              <a:defRPr sz="1600">
                <a:latin typeface="Open Sans"/>
                <a:ea typeface="Open Sans"/>
                <a:cs typeface="Open Sans"/>
                <a:sym typeface="Open Sans"/>
              </a:defRPr>
            </a:lvl7pPr>
            <a:lvl8pPr lvl="7" algn="ctr" rtl="0">
              <a:spcBef>
                <a:spcPts val="0"/>
              </a:spcBef>
              <a:buNone/>
              <a:defRPr sz="1600">
                <a:latin typeface="Open Sans"/>
                <a:ea typeface="Open Sans"/>
                <a:cs typeface="Open Sans"/>
                <a:sym typeface="Open Sans"/>
              </a:defRPr>
            </a:lvl8pPr>
            <a:lvl9pPr lvl="8" algn="ctr" rtl="0">
              <a:spcBef>
                <a:spcPts val="0"/>
              </a:spcBef>
              <a:buNone/>
              <a:defRPr sz="1600">
                <a:latin typeface="Open Sans"/>
                <a:ea typeface="Open Sans"/>
                <a:cs typeface="Open Sans"/>
                <a:sym typeface="Open Sans"/>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5" name="Shape 55"/>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311700" y="555600"/>
            <a:ext cx="2808000" cy="755700"/>
          </a:xfrm>
          <a:prstGeom prst="rect">
            <a:avLst/>
          </a:prstGeom>
        </p:spPr>
        <p:txBody>
          <a:bodyPr wrap="square"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58" name="Shape 58"/>
          <p:cNvSpPr txBox="1">
            <a:spLocks noGrp="1"/>
          </p:cNvSpPr>
          <p:nvPr>
            <p:ph type="body" idx="1"/>
          </p:nvPr>
        </p:nvSpPr>
        <p:spPr>
          <a:xfrm>
            <a:off x="311700" y="1389600"/>
            <a:ext cx="2808000" cy="3179400"/>
          </a:xfrm>
          <a:prstGeom prst="rect">
            <a:avLst/>
          </a:prstGeom>
        </p:spPr>
        <p:txBody>
          <a:bodyPr wrap="square"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59" name="Shape 59"/>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Main point">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490250" y="450150"/>
            <a:ext cx="6367800" cy="4090800"/>
          </a:xfrm>
          <a:prstGeom prst="rect">
            <a:avLst/>
          </a:prstGeom>
        </p:spPr>
        <p:txBody>
          <a:bodyPr wrap="square"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62" name="Shape 62"/>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wrap="square"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wrap="square" lIns="91425" tIns="91425" rIns="91425" bIns="91425" anchor="t" anchorCtr="0"/>
          <a:lstStyle>
            <a:lvl1pPr lvl="0">
              <a:lnSpc>
                <a:spcPct val="115000"/>
              </a:lnSpc>
              <a:spcBef>
                <a:spcPts val="0"/>
              </a:spcBef>
              <a:spcAft>
                <a:spcPts val="1600"/>
              </a:spcAft>
              <a:buClr>
                <a:schemeClr val="dk2"/>
              </a:buClr>
              <a:buSzPct val="100000"/>
              <a:buChar char="●"/>
              <a:defRPr sz="1800">
                <a:solidFill>
                  <a:schemeClr val="dk2"/>
                </a:solidFill>
              </a:defRPr>
            </a:lvl1pPr>
            <a:lvl2pPr lvl="1">
              <a:lnSpc>
                <a:spcPct val="115000"/>
              </a:lnSpc>
              <a:spcBef>
                <a:spcPts val="0"/>
              </a:spcBef>
              <a:spcAft>
                <a:spcPts val="1600"/>
              </a:spcAft>
              <a:buClr>
                <a:schemeClr val="dk2"/>
              </a:buClr>
              <a:buChar char="○"/>
              <a:defRPr>
                <a:solidFill>
                  <a:schemeClr val="dk2"/>
                </a:solidFill>
              </a:defRPr>
            </a:lvl2pPr>
            <a:lvl3pPr lvl="2">
              <a:lnSpc>
                <a:spcPct val="115000"/>
              </a:lnSpc>
              <a:spcBef>
                <a:spcPts val="0"/>
              </a:spcBef>
              <a:spcAft>
                <a:spcPts val="1600"/>
              </a:spcAft>
              <a:buClr>
                <a:schemeClr val="dk2"/>
              </a:buClr>
              <a:buChar char="■"/>
              <a:defRPr>
                <a:solidFill>
                  <a:schemeClr val="dk2"/>
                </a:solidFill>
              </a:defRPr>
            </a:lvl3pPr>
            <a:lvl4pPr lvl="3">
              <a:lnSpc>
                <a:spcPct val="115000"/>
              </a:lnSpc>
              <a:spcBef>
                <a:spcPts val="0"/>
              </a:spcBef>
              <a:spcAft>
                <a:spcPts val="1600"/>
              </a:spcAft>
              <a:buClr>
                <a:schemeClr val="dk2"/>
              </a:buClr>
              <a:buChar char="●"/>
              <a:defRPr>
                <a:solidFill>
                  <a:schemeClr val="dk2"/>
                </a:solidFill>
              </a:defRPr>
            </a:lvl4pPr>
            <a:lvl5pPr lvl="4">
              <a:lnSpc>
                <a:spcPct val="115000"/>
              </a:lnSpc>
              <a:spcBef>
                <a:spcPts val="0"/>
              </a:spcBef>
              <a:spcAft>
                <a:spcPts val="1600"/>
              </a:spcAft>
              <a:buClr>
                <a:schemeClr val="dk2"/>
              </a:buClr>
              <a:buChar char="○"/>
              <a:defRPr>
                <a:solidFill>
                  <a:schemeClr val="dk2"/>
                </a:solidFill>
              </a:defRPr>
            </a:lvl5pPr>
            <a:lvl6pPr lvl="5">
              <a:lnSpc>
                <a:spcPct val="115000"/>
              </a:lnSpc>
              <a:spcBef>
                <a:spcPts val="0"/>
              </a:spcBef>
              <a:spcAft>
                <a:spcPts val="1600"/>
              </a:spcAft>
              <a:buClr>
                <a:schemeClr val="dk2"/>
              </a:buClr>
              <a:buChar char="■"/>
              <a:defRPr>
                <a:solidFill>
                  <a:schemeClr val="dk2"/>
                </a:solidFill>
              </a:defRPr>
            </a:lvl6pPr>
            <a:lvl7pPr lvl="6">
              <a:lnSpc>
                <a:spcPct val="115000"/>
              </a:lnSpc>
              <a:spcBef>
                <a:spcPts val="0"/>
              </a:spcBef>
              <a:spcAft>
                <a:spcPts val="1600"/>
              </a:spcAft>
              <a:buClr>
                <a:schemeClr val="dk2"/>
              </a:buClr>
              <a:buChar char="●"/>
              <a:defRPr>
                <a:solidFill>
                  <a:schemeClr val="dk2"/>
                </a:solidFill>
              </a:defRPr>
            </a:lvl7pPr>
            <a:lvl8pPr lvl="7">
              <a:lnSpc>
                <a:spcPct val="115000"/>
              </a:lnSpc>
              <a:spcBef>
                <a:spcPts val="0"/>
              </a:spcBef>
              <a:spcAft>
                <a:spcPts val="1600"/>
              </a:spcAft>
              <a:buClr>
                <a:schemeClr val="dk2"/>
              </a:buClr>
              <a:buChar char="○"/>
              <a:defRPr>
                <a:solidFill>
                  <a:schemeClr val="dk2"/>
                </a:solidFill>
              </a:defRPr>
            </a:lvl8pPr>
            <a:lvl9pPr lvl="8">
              <a:lnSpc>
                <a:spcPct val="115000"/>
              </a:lnSpc>
              <a:spcBef>
                <a:spcPts val="0"/>
              </a:spcBef>
              <a:spcAft>
                <a:spcPts val="1600"/>
              </a:spcAft>
              <a:buClr>
                <a:schemeClr val="dk2"/>
              </a:buClr>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311700" y="445025"/>
            <a:ext cx="8520600" cy="572700"/>
          </a:xfrm>
          <a:prstGeom prst="rect">
            <a:avLst/>
          </a:prstGeom>
          <a:noFill/>
          <a:ln>
            <a:noFill/>
          </a:ln>
        </p:spPr>
        <p:txBody>
          <a:bodyPr wrap="square" lIns="91425" tIns="91425" rIns="91425" bIns="91425" anchor="t" anchorCtr="0"/>
          <a:lstStyle>
            <a:lvl1pPr lvl="0" rtl="0">
              <a:spcBef>
                <a:spcPts val="0"/>
              </a:spcBef>
              <a:buClr>
                <a:schemeClr val="dk1"/>
              </a:buClr>
              <a:buSzPct val="100000"/>
              <a:buNone/>
              <a:defRPr sz="2800">
                <a:solidFill>
                  <a:schemeClr val="dk1"/>
                </a:solidFill>
              </a:defRPr>
            </a:lvl1pPr>
            <a:lvl2pPr lvl="1" rtl="0">
              <a:spcBef>
                <a:spcPts val="0"/>
              </a:spcBef>
              <a:buClr>
                <a:schemeClr val="dk1"/>
              </a:buClr>
              <a:buSzPct val="100000"/>
              <a:buNone/>
              <a:defRPr sz="2800">
                <a:solidFill>
                  <a:schemeClr val="dk1"/>
                </a:solidFill>
              </a:defRPr>
            </a:lvl2pPr>
            <a:lvl3pPr lvl="2" rtl="0">
              <a:spcBef>
                <a:spcPts val="0"/>
              </a:spcBef>
              <a:buClr>
                <a:schemeClr val="dk1"/>
              </a:buClr>
              <a:buSzPct val="100000"/>
              <a:buNone/>
              <a:defRPr sz="2800">
                <a:solidFill>
                  <a:schemeClr val="dk1"/>
                </a:solidFill>
              </a:defRPr>
            </a:lvl3pPr>
            <a:lvl4pPr lvl="3" rtl="0">
              <a:spcBef>
                <a:spcPts val="0"/>
              </a:spcBef>
              <a:buClr>
                <a:schemeClr val="dk1"/>
              </a:buClr>
              <a:buSzPct val="100000"/>
              <a:buNone/>
              <a:defRPr sz="2800">
                <a:solidFill>
                  <a:schemeClr val="dk1"/>
                </a:solidFill>
              </a:defRPr>
            </a:lvl4pPr>
            <a:lvl5pPr lvl="4" rtl="0">
              <a:spcBef>
                <a:spcPts val="0"/>
              </a:spcBef>
              <a:buClr>
                <a:schemeClr val="dk1"/>
              </a:buClr>
              <a:buSzPct val="100000"/>
              <a:buNone/>
              <a:defRPr sz="2800">
                <a:solidFill>
                  <a:schemeClr val="dk1"/>
                </a:solidFill>
              </a:defRPr>
            </a:lvl5pPr>
            <a:lvl6pPr lvl="5" rtl="0">
              <a:spcBef>
                <a:spcPts val="0"/>
              </a:spcBef>
              <a:buClr>
                <a:schemeClr val="dk1"/>
              </a:buClr>
              <a:buSzPct val="100000"/>
              <a:buNone/>
              <a:defRPr sz="2800">
                <a:solidFill>
                  <a:schemeClr val="dk1"/>
                </a:solidFill>
              </a:defRPr>
            </a:lvl6pPr>
            <a:lvl7pPr lvl="6" rtl="0">
              <a:spcBef>
                <a:spcPts val="0"/>
              </a:spcBef>
              <a:buClr>
                <a:schemeClr val="dk1"/>
              </a:buClr>
              <a:buSzPct val="100000"/>
              <a:buNone/>
              <a:defRPr sz="2800">
                <a:solidFill>
                  <a:schemeClr val="dk1"/>
                </a:solidFill>
              </a:defRPr>
            </a:lvl7pPr>
            <a:lvl8pPr lvl="7" rtl="0">
              <a:spcBef>
                <a:spcPts val="0"/>
              </a:spcBef>
              <a:buClr>
                <a:schemeClr val="dk1"/>
              </a:buClr>
              <a:buSzPct val="100000"/>
              <a:buNone/>
              <a:defRPr sz="2800">
                <a:solidFill>
                  <a:schemeClr val="dk1"/>
                </a:solidFill>
              </a:defRPr>
            </a:lvl8pPr>
            <a:lvl9pPr lvl="8" rtl="0">
              <a:spcBef>
                <a:spcPts val="0"/>
              </a:spcBef>
              <a:buClr>
                <a:schemeClr val="dk1"/>
              </a:buClr>
              <a:buSzPct val="100000"/>
              <a:buNone/>
              <a:defRPr sz="2800">
                <a:solidFill>
                  <a:schemeClr val="dk1"/>
                </a:solidFill>
              </a:defRPr>
            </a:lvl9pPr>
          </a:lstStyle>
          <a:p>
            <a:endParaRPr/>
          </a:p>
        </p:txBody>
      </p:sp>
      <p:sp>
        <p:nvSpPr>
          <p:cNvPr id="89" name="Shape 89"/>
          <p:cNvSpPr txBox="1">
            <a:spLocks noGrp="1"/>
          </p:cNvSpPr>
          <p:nvPr>
            <p:ph type="body" idx="1"/>
          </p:nvPr>
        </p:nvSpPr>
        <p:spPr>
          <a:xfrm>
            <a:off x="311700" y="1152475"/>
            <a:ext cx="8520600" cy="3416400"/>
          </a:xfrm>
          <a:prstGeom prst="rect">
            <a:avLst/>
          </a:prstGeom>
          <a:noFill/>
          <a:ln>
            <a:noFill/>
          </a:ln>
        </p:spPr>
        <p:txBody>
          <a:bodyPr wrap="square" lIns="91425" tIns="91425" rIns="91425" bIns="91425" anchor="t" anchorCtr="0"/>
          <a:lstStyle>
            <a:lvl1pPr lvl="0" rtl="0">
              <a:lnSpc>
                <a:spcPct val="115000"/>
              </a:lnSpc>
              <a:spcBef>
                <a:spcPts val="0"/>
              </a:spcBef>
              <a:spcAft>
                <a:spcPts val="1600"/>
              </a:spcAft>
              <a:buClr>
                <a:schemeClr val="dk2"/>
              </a:buClr>
              <a:buSzPct val="100000"/>
              <a:buChar char="●"/>
              <a:defRPr sz="1800">
                <a:solidFill>
                  <a:schemeClr val="dk2"/>
                </a:solidFill>
              </a:defRPr>
            </a:lvl1pPr>
            <a:lvl2pPr lvl="1" rtl="0">
              <a:lnSpc>
                <a:spcPct val="115000"/>
              </a:lnSpc>
              <a:spcBef>
                <a:spcPts val="0"/>
              </a:spcBef>
              <a:spcAft>
                <a:spcPts val="1600"/>
              </a:spcAft>
              <a:buClr>
                <a:schemeClr val="dk2"/>
              </a:buClr>
              <a:buChar char="○"/>
              <a:defRPr>
                <a:solidFill>
                  <a:schemeClr val="dk2"/>
                </a:solidFill>
              </a:defRPr>
            </a:lvl2pPr>
            <a:lvl3pPr lvl="2" rtl="0">
              <a:lnSpc>
                <a:spcPct val="115000"/>
              </a:lnSpc>
              <a:spcBef>
                <a:spcPts val="0"/>
              </a:spcBef>
              <a:spcAft>
                <a:spcPts val="1600"/>
              </a:spcAft>
              <a:buClr>
                <a:schemeClr val="dk2"/>
              </a:buClr>
              <a:buChar char="■"/>
              <a:defRPr>
                <a:solidFill>
                  <a:schemeClr val="dk2"/>
                </a:solidFill>
              </a:defRPr>
            </a:lvl3pPr>
            <a:lvl4pPr lvl="3" rtl="0">
              <a:lnSpc>
                <a:spcPct val="115000"/>
              </a:lnSpc>
              <a:spcBef>
                <a:spcPts val="0"/>
              </a:spcBef>
              <a:spcAft>
                <a:spcPts val="1600"/>
              </a:spcAft>
              <a:buClr>
                <a:schemeClr val="dk2"/>
              </a:buClr>
              <a:buChar char="●"/>
              <a:defRPr>
                <a:solidFill>
                  <a:schemeClr val="dk2"/>
                </a:solidFill>
              </a:defRPr>
            </a:lvl4pPr>
            <a:lvl5pPr lvl="4" rtl="0">
              <a:lnSpc>
                <a:spcPct val="115000"/>
              </a:lnSpc>
              <a:spcBef>
                <a:spcPts val="0"/>
              </a:spcBef>
              <a:spcAft>
                <a:spcPts val="1600"/>
              </a:spcAft>
              <a:buClr>
                <a:schemeClr val="dk2"/>
              </a:buClr>
              <a:buChar char="○"/>
              <a:defRPr>
                <a:solidFill>
                  <a:schemeClr val="dk2"/>
                </a:solidFill>
              </a:defRPr>
            </a:lvl5pPr>
            <a:lvl6pPr lvl="5" rtl="0">
              <a:lnSpc>
                <a:spcPct val="115000"/>
              </a:lnSpc>
              <a:spcBef>
                <a:spcPts val="0"/>
              </a:spcBef>
              <a:spcAft>
                <a:spcPts val="1600"/>
              </a:spcAft>
              <a:buClr>
                <a:schemeClr val="dk2"/>
              </a:buClr>
              <a:buChar char="■"/>
              <a:defRPr>
                <a:solidFill>
                  <a:schemeClr val="dk2"/>
                </a:solidFill>
              </a:defRPr>
            </a:lvl6pPr>
            <a:lvl7pPr lvl="6" rtl="0">
              <a:lnSpc>
                <a:spcPct val="115000"/>
              </a:lnSpc>
              <a:spcBef>
                <a:spcPts val="0"/>
              </a:spcBef>
              <a:spcAft>
                <a:spcPts val="1600"/>
              </a:spcAft>
              <a:buClr>
                <a:schemeClr val="dk2"/>
              </a:buClr>
              <a:buChar char="●"/>
              <a:defRPr>
                <a:solidFill>
                  <a:schemeClr val="dk2"/>
                </a:solidFill>
              </a:defRPr>
            </a:lvl7pPr>
            <a:lvl8pPr lvl="7" rtl="0">
              <a:lnSpc>
                <a:spcPct val="115000"/>
              </a:lnSpc>
              <a:spcBef>
                <a:spcPts val="0"/>
              </a:spcBef>
              <a:spcAft>
                <a:spcPts val="1600"/>
              </a:spcAft>
              <a:buClr>
                <a:schemeClr val="dk2"/>
              </a:buClr>
              <a:buChar char="○"/>
              <a:defRPr>
                <a:solidFill>
                  <a:schemeClr val="dk2"/>
                </a:solidFill>
              </a:defRPr>
            </a:lvl8pPr>
            <a:lvl9pPr lvl="8" rtl="0">
              <a:lnSpc>
                <a:spcPct val="115000"/>
              </a:lnSpc>
              <a:spcBef>
                <a:spcPts val="0"/>
              </a:spcBef>
              <a:spcAft>
                <a:spcPts val="1600"/>
              </a:spcAft>
              <a:buClr>
                <a:schemeClr val="dk2"/>
              </a:buClr>
              <a:buChar char="■"/>
              <a:defRPr>
                <a:solidFill>
                  <a:schemeClr val="dk2"/>
                </a:solidFill>
              </a:defRPr>
            </a:lvl9pPr>
          </a:lstStyle>
          <a:p>
            <a:endParaRPr/>
          </a:p>
        </p:txBody>
      </p:sp>
      <p:sp>
        <p:nvSpPr>
          <p:cNvPr id="90" name="Shape 90"/>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lvl="0" algn="r" rtl="0">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Shape 199"/>
          <p:cNvSpPr/>
          <p:nvPr/>
        </p:nvSpPr>
        <p:spPr>
          <a:xfrm>
            <a:off x="0" y="-11475"/>
            <a:ext cx="9144000" cy="5143500"/>
          </a:xfrm>
          <a:prstGeom prst="rect">
            <a:avLst/>
          </a:prstGeom>
          <a:solidFill>
            <a:srgbClr val="0000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200" name="Shape 200"/>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1</a:t>
            </a:fld>
            <a:endParaRPr lang="en"/>
          </a:p>
        </p:txBody>
      </p:sp>
      <p:pic>
        <p:nvPicPr>
          <p:cNvPr id="201" name="Shape 201" descr="gwc-norfolk.jpg"/>
          <p:cNvPicPr preferRelativeResize="0"/>
          <p:nvPr/>
        </p:nvPicPr>
        <p:blipFill rotWithShape="1">
          <a:blip r:embed="rId3">
            <a:alphaModFix amt="64000"/>
          </a:blip>
          <a:srcRect t="7769" b="7778"/>
          <a:stretch/>
        </p:blipFill>
        <p:spPr>
          <a:xfrm>
            <a:off x="1354" y="-18775"/>
            <a:ext cx="9141292" cy="5143501"/>
          </a:xfrm>
          <a:prstGeom prst="rect">
            <a:avLst/>
          </a:prstGeom>
          <a:noFill/>
          <a:ln>
            <a:noFill/>
          </a:ln>
        </p:spPr>
      </p:pic>
      <p:sp>
        <p:nvSpPr>
          <p:cNvPr id="202" name="Shape 202"/>
          <p:cNvSpPr txBox="1"/>
          <p:nvPr/>
        </p:nvSpPr>
        <p:spPr>
          <a:xfrm>
            <a:off x="1578750" y="4150050"/>
            <a:ext cx="7442400" cy="618000"/>
          </a:xfrm>
          <a:prstGeom prst="rect">
            <a:avLst/>
          </a:prstGeom>
          <a:noFill/>
          <a:ln>
            <a:noFill/>
          </a:ln>
        </p:spPr>
        <p:txBody>
          <a:bodyPr wrap="square" lIns="91425" tIns="91425" rIns="91425" bIns="91425" anchor="t" anchorCtr="0">
            <a:noAutofit/>
          </a:bodyPr>
          <a:lstStyle/>
          <a:p>
            <a:pPr lvl="0" algn="r" rtl="0">
              <a:spcBef>
                <a:spcPts val="0"/>
              </a:spcBef>
              <a:buNone/>
            </a:pPr>
            <a:r>
              <a:rPr lang="en" sz="2400" b="1">
                <a:solidFill>
                  <a:srgbClr val="FFFFFF"/>
                </a:solidFill>
                <a:latin typeface="Dosis"/>
                <a:ea typeface="Dosis"/>
                <a:cs typeface="Dosis"/>
                <a:sym typeface="Dosis"/>
              </a:rPr>
              <a:t>Opportunities For SMMEs Under .ZA</a:t>
            </a:r>
          </a:p>
        </p:txBody>
      </p:sp>
      <p:pic>
        <p:nvPicPr>
          <p:cNvPr id="203" name="Shape 203" descr="zadna-logo.png"/>
          <p:cNvPicPr preferRelativeResize="0"/>
          <p:nvPr/>
        </p:nvPicPr>
        <p:blipFill>
          <a:blip r:embed="rId4">
            <a:alphaModFix/>
          </a:blip>
          <a:stretch>
            <a:fillRect/>
          </a:stretch>
        </p:blipFill>
        <p:spPr>
          <a:xfrm>
            <a:off x="6753826" y="69455"/>
            <a:ext cx="2267327" cy="686025"/>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490"/>
        <p:cNvGrpSpPr/>
        <p:nvPr/>
      </p:nvGrpSpPr>
      <p:grpSpPr>
        <a:xfrm>
          <a:off x="0" y="0"/>
          <a:ext cx="0" cy="0"/>
          <a:chOff x="0" y="0"/>
          <a:chExt cx="0" cy="0"/>
        </a:xfrm>
      </p:grpSpPr>
      <p:sp>
        <p:nvSpPr>
          <p:cNvPr id="491" name="Shape 491"/>
          <p:cNvSpPr txBox="1">
            <a:spLocks noGrp="1"/>
          </p:cNvSpPr>
          <p:nvPr>
            <p:ph type="ctrTitle"/>
          </p:nvPr>
        </p:nvSpPr>
        <p:spPr>
          <a:xfrm>
            <a:off x="-44575" y="766625"/>
            <a:ext cx="9188700" cy="2758200"/>
          </a:xfrm>
          <a:prstGeom prst="rect">
            <a:avLst/>
          </a:prstGeom>
        </p:spPr>
        <p:txBody>
          <a:bodyPr wrap="square" lIns="91425" tIns="91425" rIns="91425" bIns="91425" anchor="b" anchorCtr="0">
            <a:noAutofit/>
          </a:bodyPr>
          <a:lstStyle/>
          <a:p>
            <a:pPr lvl="0" rtl="0">
              <a:spcBef>
                <a:spcPts val="0"/>
              </a:spcBef>
              <a:buNone/>
            </a:pPr>
            <a:r>
              <a:rPr lang="en"/>
              <a:t>TRAINING</a:t>
            </a:r>
          </a:p>
        </p:txBody>
      </p:sp>
      <p:sp>
        <p:nvSpPr>
          <p:cNvPr id="492" name="Shape 492"/>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10</a:t>
            </a:fld>
            <a:endParaRPr lang="en"/>
          </a:p>
        </p:txBody>
      </p:sp>
      <p:sp>
        <p:nvSpPr>
          <p:cNvPr id="493" name="Shape 493"/>
          <p:cNvSpPr/>
          <p:nvPr/>
        </p:nvSpPr>
        <p:spPr>
          <a:xfrm>
            <a:off x="3860974" y="766625"/>
            <a:ext cx="1377600" cy="1153800"/>
          </a:xfrm>
          <a:custGeom>
            <a:avLst/>
            <a:gdLst/>
            <a:ahLst/>
            <a:cxnLst/>
            <a:rect l="0" t="0" r="0" b="0"/>
            <a:pathLst>
              <a:path w="120000" h="120000" extrusionOk="0">
                <a:moveTo>
                  <a:pt x="12991" y="89763"/>
                </a:moveTo>
                <a:cubicBezTo>
                  <a:pt x="16551" y="88346"/>
                  <a:pt x="22999" y="83385"/>
                  <a:pt x="22999" y="72047"/>
                </a:cubicBezTo>
                <a:cubicBezTo>
                  <a:pt x="22999" y="61653"/>
                  <a:pt x="20304" y="57401"/>
                  <a:pt x="18957" y="54685"/>
                </a:cubicBezTo>
                <a:lnTo>
                  <a:pt x="18668" y="54330"/>
                </a:lnTo>
                <a:lnTo>
                  <a:pt x="18668" y="54330"/>
                </a:lnTo>
                <a:cubicBezTo>
                  <a:pt x="18668" y="54094"/>
                  <a:pt x="18187" y="52086"/>
                  <a:pt x="18957" y="48425"/>
                </a:cubicBezTo>
                <a:cubicBezTo>
                  <a:pt x="19246" y="47007"/>
                  <a:pt x="18957" y="45354"/>
                  <a:pt x="18668" y="44055"/>
                </a:cubicBezTo>
                <a:cubicBezTo>
                  <a:pt x="17610" y="40984"/>
                  <a:pt x="15396" y="35669"/>
                  <a:pt x="17032" y="31417"/>
                </a:cubicBezTo>
                <a:cubicBezTo>
                  <a:pt x="19534" y="24330"/>
                  <a:pt x="20304" y="23740"/>
                  <a:pt x="22999" y="22322"/>
                </a:cubicBezTo>
                <a:cubicBezTo>
                  <a:pt x="23287" y="22322"/>
                  <a:pt x="23576" y="22086"/>
                  <a:pt x="23865" y="22086"/>
                </a:cubicBezTo>
                <a:cubicBezTo>
                  <a:pt x="24442" y="21377"/>
                  <a:pt x="27425" y="20314"/>
                  <a:pt x="30120" y="20314"/>
                </a:cubicBezTo>
                <a:cubicBezTo>
                  <a:pt x="31467" y="20314"/>
                  <a:pt x="32526" y="20669"/>
                  <a:pt x="33392" y="21377"/>
                </a:cubicBezTo>
                <a:cubicBezTo>
                  <a:pt x="33680" y="20314"/>
                  <a:pt x="33873" y="19015"/>
                  <a:pt x="34161" y="18070"/>
                </a:cubicBezTo>
                <a:cubicBezTo>
                  <a:pt x="34450" y="17007"/>
                  <a:pt x="35028" y="16062"/>
                  <a:pt x="35220" y="15354"/>
                </a:cubicBezTo>
                <a:cubicBezTo>
                  <a:pt x="33680" y="14409"/>
                  <a:pt x="31756" y="14055"/>
                  <a:pt x="29831" y="14055"/>
                </a:cubicBezTo>
                <a:cubicBezTo>
                  <a:pt x="25982" y="14055"/>
                  <a:pt x="22229" y="15708"/>
                  <a:pt x="20593" y="16653"/>
                </a:cubicBezTo>
                <a:cubicBezTo>
                  <a:pt x="16263" y="19015"/>
                  <a:pt x="14338" y="21023"/>
                  <a:pt x="11643" y="29409"/>
                </a:cubicBezTo>
                <a:cubicBezTo>
                  <a:pt x="9238" y="36377"/>
                  <a:pt x="12221" y="43700"/>
                  <a:pt x="13568" y="47362"/>
                </a:cubicBezTo>
                <a:cubicBezTo>
                  <a:pt x="11932" y="55984"/>
                  <a:pt x="14049" y="59055"/>
                  <a:pt x="14049" y="59055"/>
                </a:cubicBezTo>
                <a:cubicBezTo>
                  <a:pt x="15396" y="61062"/>
                  <a:pt x="17321" y="64015"/>
                  <a:pt x="17321" y="72755"/>
                </a:cubicBezTo>
                <a:cubicBezTo>
                  <a:pt x="17321" y="82322"/>
                  <a:pt x="11355" y="84094"/>
                  <a:pt x="11355" y="84094"/>
                </a:cubicBezTo>
                <a:cubicBezTo>
                  <a:pt x="6447" y="85984"/>
                  <a:pt x="0" y="90708"/>
                  <a:pt x="0" y="104055"/>
                </a:cubicBezTo>
                <a:cubicBezTo>
                  <a:pt x="0" y="104055"/>
                  <a:pt x="0" y="107362"/>
                  <a:pt x="2694" y="107362"/>
                </a:cubicBezTo>
                <a:lnTo>
                  <a:pt x="14915" y="107362"/>
                </a:lnTo>
                <a:cubicBezTo>
                  <a:pt x="15396" y="105000"/>
                  <a:pt x="16551" y="102755"/>
                  <a:pt x="17321" y="100748"/>
                </a:cubicBezTo>
                <a:lnTo>
                  <a:pt x="5677" y="100748"/>
                </a:lnTo>
                <a:cubicBezTo>
                  <a:pt x="6447" y="93661"/>
                  <a:pt x="9719" y="91417"/>
                  <a:pt x="12991" y="89763"/>
                </a:cubicBezTo>
                <a:close/>
                <a:moveTo>
                  <a:pt x="108067" y="83385"/>
                </a:moveTo>
                <a:cubicBezTo>
                  <a:pt x="108067" y="83385"/>
                  <a:pt x="102101" y="81732"/>
                  <a:pt x="102101" y="72047"/>
                </a:cubicBezTo>
                <a:cubicBezTo>
                  <a:pt x="102101" y="63425"/>
                  <a:pt x="104218" y="60354"/>
                  <a:pt x="105372" y="58346"/>
                </a:cubicBezTo>
                <a:cubicBezTo>
                  <a:pt x="105372" y="58346"/>
                  <a:pt x="107778" y="55393"/>
                  <a:pt x="105854" y="46653"/>
                </a:cubicBezTo>
                <a:cubicBezTo>
                  <a:pt x="107201" y="42992"/>
                  <a:pt x="110184" y="35314"/>
                  <a:pt x="107778" y="28700"/>
                </a:cubicBezTo>
                <a:cubicBezTo>
                  <a:pt x="105084" y="20314"/>
                  <a:pt x="103159" y="18425"/>
                  <a:pt x="98829" y="16062"/>
                </a:cubicBezTo>
                <a:cubicBezTo>
                  <a:pt x="97481" y="15000"/>
                  <a:pt x="93632" y="13346"/>
                  <a:pt x="89591" y="13346"/>
                </a:cubicBezTo>
                <a:cubicBezTo>
                  <a:pt x="87666" y="13346"/>
                  <a:pt x="85741" y="13700"/>
                  <a:pt x="84105" y="14763"/>
                </a:cubicBezTo>
                <a:cubicBezTo>
                  <a:pt x="84971" y="16653"/>
                  <a:pt x="85549" y="19015"/>
                  <a:pt x="85741" y="21023"/>
                </a:cubicBezTo>
                <a:lnTo>
                  <a:pt x="86030" y="21023"/>
                </a:lnTo>
                <a:cubicBezTo>
                  <a:pt x="86896" y="20314"/>
                  <a:pt x="88243" y="20078"/>
                  <a:pt x="89591" y="20078"/>
                </a:cubicBezTo>
                <a:cubicBezTo>
                  <a:pt x="92285" y="20078"/>
                  <a:pt x="94979" y="21377"/>
                  <a:pt x="95846" y="21732"/>
                </a:cubicBezTo>
                <a:cubicBezTo>
                  <a:pt x="96134" y="22086"/>
                  <a:pt x="96327" y="22086"/>
                  <a:pt x="96615" y="22086"/>
                </a:cubicBezTo>
                <a:cubicBezTo>
                  <a:pt x="99310" y="23385"/>
                  <a:pt x="100465" y="24094"/>
                  <a:pt x="102582" y="31062"/>
                </a:cubicBezTo>
                <a:cubicBezTo>
                  <a:pt x="103929" y="35078"/>
                  <a:pt x="102101" y="40748"/>
                  <a:pt x="100946" y="43700"/>
                </a:cubicBezTo>
                <a:cubicBezTo>
                  <a:pt x="100465" y="45000"/>
                  <a:pt x="100465" y="46653"/>
                  <a:pt x="100753" y="48070"/>
                </a:cubicBezTo>
                <a:cubicBezTo>
                  <a:pt x="101523" y="51732"/>
                  <a:pt x="100946" y="53385"/>
                  <a:pt x="100946" y="54094"/>
                </a:cubicBezTo>
                <a:lnTo>
                  <a:pt x="100946" y="54094"/>
                </a:lnTo>
                <a:lnTo>
                  <a:pt x="100753" y="54330"/>
                </a:lnTo>
                <a:cubicBezTo>
                  <a:pt x="99310" y="56692"/>
                  <a:pt x="96615" y="61417"/>
                  <a:pt x="96615" y="71692"/>
                </a:cubicBezTo>
                <a:cubicBezTo>
                  <a:pt x="96615" y="83031"/>
                  <a:pt x="102870" y="88346"/>
                  <a:pt x="106720" y="89409"/>
                </a:cubicBezTo>
                <a:cubicBezTo>
                  <a:pt x="110184" y="91062"/>
                  <a:pt x="113456" y="93425"/>
                  <a:pt x="114322" y="99685"/>
                </a:cubicBezTo>
                <a:lnTo>
                  <a:pt x="102582" y="99685"/>
                </a:lnTo>
                <a:cubicBezTo>
                  <a:pt x="103736" y="101692"/>
                  <a:pt x="104506" y="104055"/>
                  <a:pt x="105084" y="106417"/>
                </a:cubicBezTo>
                <a:lnTo>
                  <a:pt x="117305" y="106417"/>
                </a:lnTo>
                <a:cubicBezTo>
                  <a:pt x="120000" y="106417"/>
                  <a:pt x="120000" y="102992"/>
                  <a:pt x="120000" y="102992"/>
                </a:cubicBezTo>
                <a:cubicBezTo>
                  <a:pt x="119422" y="90000"/>
                  <a:pt x="112975" y="85393"/>
                  <a:pt x="108067" y="83385"/>
                </a:cubicBezTo>
                <a:close/>
                <a:moveTo>
                  <a:pt x="81411" y="90708"/>
                </a:moveTo>
                <a:cubicBezTo>
                  <a:pt x="81411" y="90708"/>
                  <a:pt x="71692" y="87755"/>
                  <a:pt x="71692" y="75354"/>
                </a:cubicBezTo>
                <a:cubicBezTo>
                  <a:pt x="71692" y="64370"/>
                  <a:pt x="75733" y="60708"/>
                  <a:pt x="77080" y="57992"/>
                </a:cubicBezTo>
                <a:cubicBezTo>
                  <a:pt x="77080" y="57992"/>
                  <a:pt x="80352" y="54685"/>
                  <a:pt x="78139" y="43700"/>
                </a:cubicBezTo>
                <a:cubicBezTo>
                  <a:pt x="81700" y="37677"/>
                  <a:pt x="82758" y="27755"/>
                  <a:pt x="78428" y="15708"/>
                </a:cubicBezTo>
                <a:cubicBezTo>
                  <a:pt x="76022" y="8740"/>
                  <a:pt x="73809" y="4724"/>
                  <a:pt x="70537" y="2362"/>
                </a:cubicBezTo>
                <a:cubicBezTo>
                  <a:pt x="68131" y="708"/>
                  <a:pt x="65437" y="0"/>
                  <a:pt x="62935" y="0"/>
                </a:cubicBezTo>
                <a:cubicBezTo>
                  <a:pt x="58123" y="0"/>
                  <a:pt x="53504" y="2007"/>
                  <a:pt x="51579" y="3661"/>
                </a:cubicBezTo>
                <a:cubicBezTo>
                  <a:pt x="46094" y="6732"/>
                  <a:pt x="42630" y="9330"/>
                  <a:pt x="39069" y="20078"/>
                </a:cubicBezTo>
                <a:cubicBezTo>
                  <a:pt x="36086" y="28700"/>
                  <a:pt x="39647" y="38385"/>
                  <a:pt x="41283" y="43346"/>
                </a:cubicBezTo>
                <a:cubicBezTo>
                  <a:pt x="39069" y="54330"/>
                  <a:pt x="42052" y="57992"/>
                  <a:pt x="42052" y="57992"/>
                </a:cubicBezTo>
                <a:cubicBezTo>
                  <a:pt x="43688" y="60708"/>
                  <a:pt x="47441" y="64724"/>
                  <a:pt x="47441" y="75354"/>
                </a:cubicBezTo>
                <a:cubicBezTo>
                  <a:pt x="47441" y="87755"/>
                  <a:pt x="37722" y="90708"/>
                  <a:pt x="37722" y="90708"/>
                </a:cubicBezTo>
                <a:cubicBezTo>
                  <a:pt x="31467" y="93425"/>
                  <a:pt x="18668" y="98740"/>
                  <a:pt x="18668" y="116692"/>
                </a:cubicBezTo>
                <a:cubicBezTo>
                  <a:pt x="18668" y="116692"/>
                  <a:pt x="18668" y="120000"/>
                  <a:pt x="21459" y="120000"/>
                </a:cubicBezTo>
                <a:lnTo>
                  <a:pt x="97481" y="120000"/>
                </a:lnTo>
                <a:cubicBezTo>
                  <a:pt x="100176" y="120000"/>
                  <a:pt x="100176" y="116692"/>
                  <a:pt x="100176" y="116692"/>
                </a:cubicBezTo>
                <a:cubicBezTo>
                  <a:pt x="100465" y="98740"/>
                  <a:pt x="87377" y="93425"/>
                  <a:pt x="81411" y="90708"/>
                </a:cubicBezTo>
                <a:close/>
                <a:moveTo>
                  <a:pt x="24635" y="113385"/>
                </a:moveTo>
                <a:cubicBezTo>
                  <a:pt x="25982" y="104055"/>
                  <a:pt x="32526" y="100393"/>
                  <a:pt x="39647" y="97322"/>
                </a:cubicBezTo>
                <a:lnTo>
                  <a:pt x="39839" y="97322"/>
                </a:lnTo>
                <a:cubicBezTo>
                  <a:pt x="44747" y="95669"/>
                  <a:pt x="53504" y="89409"/>
                  <a:pt x="53504" y="75708"/>
                </a:cubicBezTo>
                <a:cubicBezTo>
                  <a:pt x="53504" y="64015"/>
                  <a:pt x="49655" y="58346"/>
                  <a:pt x="47441" y="55393"/>
                </a:cubicBezTo>
                <a:cubicBezTo>
                  <a:pt x="46960" y="54685"/>
                  <a:pt x="46672" y="54094"/>
                  <a:pt x="46672" y="54094"/>
                </a:cubicBezTo>
                <a:cubicBezTo>
                  <a:pt x="46383" y="53740"/>
                  <a:pt x="45613" y="51023"/>
                  <a:pt x="46960" y="45000"/>
                </a:cubicBezTo>
                <a:cubicBezTo>
                  <a:pt x="47441" y="42047"/>
                  <a:pt x="46672" y="40748"/>
                  <a:pt x="46672" y="40748"/>
                </a:cubicBezTo>
                <a:cubicBezTo>
                  <a:pt x="45324" y="36732"/>
                  <a:pt x="42341" y="29055"/>
                  <a:pt x="44458" y="22677"/>
                </a:cubicBezTo>
                <a:cubicBezTo>
                  <a:pt x="47249" y="14055"/>
                  <a:pt x="49655" y="12401"/>
                  <a:pt x="54274" y="10039"/>
                </a:cubicBezTo>
                <a:cubicBezTo>
                  <a:pt x="54562" y="10039"/>
                  <a:pt x="54851" y="9685"/>
                  <a:pt x="55044" y="9330"/>
                </a:cubicBezTo>
                <a:cubicBezTo>
                  <a:pt x="55910" y="8740"/>
                  <a:pt x="59470" y="6732"/>
                  <a:pt x="63512" y="6732"/>
                </a:cubicBezTo>
                <a:cubicBezTo>
                  <a:pt x="65437" y="6732"/>
                  <a:pt x="67265" y="7086"/>
                  <a:pt x="68708" y="8031"/>
                </a:cubicBezTo>
                <a:cubicBezTo>
                  <a:pt x="70344" y="9094"/>
                  <a:pt x="71884" y="11338"/>
                  <a:pt x="74097" y="18070"/>
                </a:cubicBezTo>
                <a:cubicBezTo>
                  <a:pt x="78428" y="30354"/>
                  <a:pt x="75733" y="37086"/>
                  <a:pt x="74386" y="39330"/>
                </a:cubicBezTo>
                <a:cubicBezTo>
                  <a:pt x="73520" y="40984"/>
                  <a:pt x="73039" y="42992"/>
                  <a:pt x="73520" y="44763"/>
                </a:cubicBezTo>
                <a:cubicBezTo>
                  <a:pt x="74675" y="50314"/>
                  <a:pt x="73809" y="52677"/>
                  <a:pt x="73809" y="53031"/>
                </a:cubicBezTo>
                <a:cubicBezTo>
                  <a:pt x="73809" y="53031"/>
                  <a:pt x="73039" y="54094"/>
                  <a:pt x="72750" y="54685"/>
                </a:cubicBezTo>
                <a:cubicBezTo>
                  <a:pt x="70537" y="57755"/>
                  <a:pt x="66784" y="63425"/>
                  <a:pt x="66784" y="75000"/>
                </a:cubicBezTo>
                <a:cubicBezTo>
                  <a:pt x="66784" y="88700"/>
                  <a:pt x="75445" y="95078"/>
                  <a:pt x="80352" y="96732"/>
                </a:cubicBezTo>
                <a:lnTo>
                  <a:pt x="80641" y="96732"/>
                </a:lnTo>
                <a:cubicBezTo>
                  <a:pt x="87377" y="99685"/>
                  <a:pt x="94210" y="103346"/>
                  <a:pt x="95557" y="112677"/>
                </a:cubicBezTo>
                <a:lnTo>
                  <a:pt x="24635" y="112677"/>
                </a:lnTo>
                <a:lnTo>
                  <a:pt x="24635" y="113385"/>
                </a:lnTo>
                <a:close/>
              </a:path>
            </a:pathLst>
          </a:custGeom>
          <a:solidFill>
            <a:schemeClr val="lt1"/>
          </a:solidFill>
          <a:ln>
            <a:noFill/>
          </a:ln>
        </p:spPr>
        <p:txBody>
          <a:bodyPr wrap="square" lIns="91425" tIns="45700" rIns="91425" bIns="45700" anchor="t" anchorCtr="0">
            <a:noAutofit/>
          </a:bodyPr>
          <a:lstStyle/>
          <a:p>
            <a:pPr marL="0" marR="0" lvl="0" indent="0" algn="l" rtl="0">
              <a:lnSpc>
                <a:spcPct val="100000"/>
              </a:lnSpc>
              <a:spcBef>
                <a:spcPts val="0"/>
              </a:spcBef>
              <a:spcAft>
                <a:spcPts val="0"/>
              </a:spcAft>
              <a:buSzPct val="25000"/>
              <a:buNone/>
            </a:pPr>
            <a:endParaRPr sz="1800">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Shape 498"/>
          <p:cNvSpPr txBox="1">
            <a:spLocks noGrp="1"/>
          </p:cNvSpPr>
          <p:nvPr>
            <p:ph type="sldNum" idx="12"/>
          </p:nvPr>
        </p:nvSpPr>
        <p:spPr>
          <a:xfrm>
            <a:off x="8421384" y="175251"/>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11</a:t>
            </a:fld>
            <a:endParaRPr lang="en"/>
          </a:p>
        </p:txBody>
      </p:sp>
      <p:sp>
        <p:nvSpPr>
          <p:cNvPr id="499" name="Shape 499"/>
          <p:cNvSpPr txBox="1"/>
          <p:nvPr/>
        </p:nvSpPr>
        <p:spPr>
          <a:xfrm>
            <a:off x="311700" y="34100"/>
            <a:ext cx="8520600" cy="572700"/>
          </a:xfrm>
          <a:prstGeom prst="rect">
            <a:avLst/>
          </a:prstGeom>
          <a:noFill/>
          <a:ln>
            <a:noFill/>
          </a:ln>
        </p:spPr>
        <p:txBody>
          <a:bodyPr wrap="square" lIns="91425" tIns="91425" rIns="91425" bIns="91425" anchor="t" anchorCtr="0">
            <a:noAutofit/>
          </a:bodyPr>
          <a:lstStyle/>
          <a:p>
            <a:pPr lvl="0" algn="ctr" rtl="0">
              <a:spcBef>
                <a:spcPts val="0"/>
              </a:spcBef>
              <a:buNone/>
            </a:pPr>
            <a:r>
              <a:rPr lang="en" sz="3800" b="1">
                <a:solidFill>
                  <a:srgbClr val="666666"/>
                </a:solidFill>
                <a:latin typeface="Dosis"/>
                <a:ea typeface="Dosis"/>
                <a:cs typeface="Dosis"/>
                <a:sym typeface="Dosis"/>
              </a:rPr>
              <a:t>CHALLENGES</a:t>
            </a:r>
          </a:p>
        </p:txBody>
      </p:sp>
      <p:sp>
        <p:nvSpPr>
          <p:cNvPr id="500" name="Shape 500"/>
          <p:cNvSpPr txBox="1"/>
          <p:nvPr/>
        </p:nvSpPr>
        <p:spPr>
          <a:xfrm>
            <a:off x="1488325" y="579175"/>
            <a:ext cx="6394200" cy="244800"/>
          </a:xfrm>
          <a:prstGeom prst="rect">
            <a:avLst/>
          </a:prstGeom>
          <a:noFill/>
          <a:ln>
            <a:noFill/>
          </a:ln>
        </p:spPr>
        <p:txBody>
          <a:bodyPr wrap="square" lIns="91425" tIns="91425" rIns="91425" bIns="91425" anchor="t" anchorCtr="0">
            <a:noAutofit/>
          </a:bodyPr>
          <a:lstStyle/>
          <a:p>
            <a:pPr lvl="0" algn="ctr" rtl="0">
              <a:spcBef>
                <a:spcPts val="0"/>
              </a:spcBef>
              <a:buNone/>
            </a:pPr>
            <a:r>
              <a:rPr lang="en">
                <a:latin typeface="Dosis"/>
                <a:ea typeface="Dosis"/>
                <a:cs typeface="Dosis"/>
                <a:sym typeface="Dosis"/>
              </a:rPr>
              <a:t>Entrepreneurial Ecosystems And Growth Oriented Entrepreneurship</a:t>
            </a:r>
          </a:p>
        </p:txBody>
      </p:sp>
      <p:sp>
        <p:nvSpPr>
          <p:cNvPr id="501" name="Shape 501"/>
          <p:cNvSpPr txBox="1"/>
          <p:nvPr/>
        </p:nvSpPr>
        <p:spPr>
          <a:xfrm>
            <a:off x="364050" y="1188450"/>
            <a:ext cx="8520600" cy="477000"/>
          </a:xfrm>
          <a:prstGeom prst="rect">
            <a:avLst/>
          </a:prstGeom>
          <a:noFill/>
          <a:ln>
            <a:noFill/>
          </a:ln>
        </p:spPr>
        <p:txBody>
          <a:bodyPr wrap="square" lIns="91425" tIns="91425" rIns="91425" bIns="91425" anchor="t" anchorCtr="0">
            <a:noAutofit/>
          </a:bodyPr>
          <a:lstStyle/>
          <a:p>
            <a:pPr lvl="0" algn="just" rtl="0">
              <a:spcBef>
                <a:spcPts val="0"/>
              </a:spcBef>
              <a:buNone/>
            </a:pPr>
            <a:r>
              <a:rPr lang="en" sz="1000">
                <a:solidFill>
                  <a:srgbClr val="999999"/>
                </a:solidFill>
                <a:highlight>
                  <a:srgbClr val="FFFFFF"/>
                </a:highlight>
                <a:latin typeface="Open Sans"/>
                <a:ea typeface="Open Sans"/>
                <a:cs typeface="Open Sans"/>
                <a:sym typeface="Open Sans"/>
              </a:rPr>
              <a:t>Increasing the number of </a:t>
            </a:r>
            <a:r>
              <a:rPr lang="en" sz="1000" b="1">
                <a:solidFill>
                  <a:srgbClr val="999999"/>
                </a:solidFill>
                <a:highlight>
                  <a:srgbClr val="FFFFFF"/>
                </a:highlight>
                <a:latin typeface="Open Sans"/>
                <a:ea typeface="Open Sans"/>
                <a:cs typeface="Open Sans"/>
                <a:sym typeface="Open Sans"/>
              </a:rPr>
              <a:t>high growth firms (HGFs)</a:t>
            </a:r>
            <a:r>
              <a:rPr lang="en" sz="1000">
                <a:solidFill>
                  <a:srgbClr val="999999"/>
                </a:solidFill>
                <a:highlight>
                  <a:srgbClr val="FFFFFF"/>
                </a:highlight>
                <a:latin typeface="Open Sans"/>
                <a:ea typeface="Open Sans"/>
                <a:cs typeface="Open Sans"/>
                <a:sym typeface="Open Sans"/>
              </a:rPr>
              <a:t> is now a major focus for industry policy in South Africa. However, existing approaches are proving ineffective. Creating favourable environments for business start-ups is not leading to the creation of more HGFs. And transactional forms of support for HGFs (e.g. financial assistance) are proving to have</a:t>
            </a:r>
            <a:r>
              <a:rPr lang="en" sz="1000" b="1">
                <a:solidFill>
                  <a:srgbClr val="999999"/>
                </a:solidFill>
                <a:highlight>
                  <a:srgbClr val="FFFFFF"/>
                </a:highlight>
                <a:latin typeface="Open Sans"/>
                <a:ea typeface="Open Sans"/>
                <a:cs typeface="Open Sans"/>
                <a:sym typeface="Open Sans"/>
              </a:rPr>
              <a:t> limited effectiveness. </a:t>
            </a:r>
          </a:p>
        </p:txBody>
      </p:sp>
      <p:sp>
        <p:nvSpPr>
          <p:cNvPr id="502" name="Shape 502"/>
          <p:cNvSpPr txBox="1"/>
          <p:nvPr/>
        </p:nvSpPr>
        <p:spPr>
          <a:xfrm>
            <a:off x="364050" y="948750"/>
            <a:ext cx="1318200" cy="341100"/>
          </a:xfrm>
          <a:prstGeom prst="rect">
            <a:avLst/>
          </a:prstGeom>
          <a:noFill/>
          <a:ln>
            <a:noFill/>
          </a:ln>
        </p:spPr>
        <p:txBody>
          <a:bodyPr wrap="square" lIns="91425" tIns="91425" rIns="91425" bIns="91425" anchor="ctr" anchorCtr="0">
            <a:noAutofit/>
          </a:bodyPr>
          <a:lstStyle/>
          <a:p>
            <a:pPr lvl="0" rtl="0">
              <a:spcBef>
                <a:spcPts val="0"/>
              </a:spcBef>
              <a:buNone/>
            </a:pPr>
            <a:r>
              <a:rPr lang="en" sz="1600" b="1">
                <a:latin typeface="Dosis"/>
                <a:ea typeface="Dosis"/>
                <a:cs typeface="Dosis"/>
                <a:sym typeface="Dosis"/>
              </a:rPr>
              <a:t>ANALYSIS</a:t>
            </a:r>
          </a:p>
        </p:txBody>
      </p:sp>
      <p:grpSp>
        <p:nvGrpSpPr>
          <p:cNvPr id="503" name="Shape 503"/>
          <p:cNvGrpSpPr/>
          <p:nvPr/>
        </p:nvGrpSpPr>
        <p:grpSpPr>
          <a:xfrm>
            <a:off x="416174" y="3605973"/>
            <a:ext cx="1446159" cy="563050"/>
            <a:chOff x="416175" y="2857759"/>
            <a:chExt cx="1446159" cy="772571"/>
          </a:xfrm>
        </p:grpSpPr>
        <p:sp>
          <p:nvSpPr>
            <p:cNvPr id="504" name="Shape 504"/>
            <p:cNvSpPr/>
            <p:nvPr/>
          </p:nvSpPr>
          <p:spPr>
            <a:xfrm rot="-5400000">
              <a:off x="752969" y="2520964"/>
              <a:ext cx="772571" cy="1446159"/>
            </a:xfrm>
            <a:prstGeom prst="flowChartOffpageConnector">
              <a:avLst/>
            </a:prstGeom>
            <a:solidFill>
              <a:srgbClr val="0097A7"/>
            </a:solidFill>
            <a:ln>
              <a:noFill/>
            </a:ln>
          </p:spPr>
          <p:txBody>
            <a:bodyPr wrap="square" lIns="91425" tIns="91425" rIns="91425" bIns="91425" anchor="ctr" anchorCtr="0">
              <a:noAutofit/>
            </a:bodyPr>
            <a:lstStyle/>
            <a:p>
              <a:pPr lvl="0">
                <a:spcBef>
                  <a:spcPts val="0"/>
                </a:spcBef>
                <a:buNone/>
              </a:pPr>
              <a:endParaRPr/>
            </a:p>
          </p:txBody>
        </p:sp>
        <p:sp>
          <p:nvSpPr>
            <p:cNvPr id="505" name="Shape 505"/>
            <p:cNvSpPr txBox="1"/>
            <p:nvPr/>
          </p:nvSpPr>
          <p:spPr>
            <a:xfrm>
              <a:off x="570817" y="3086892"/>
              <a:ext cx="909300" cy="318300"/>
            </a:xfrm>
            <a:prstGeom prst="rect">
              <a:avLst/>
            </a:prstGeom>
            <a:noFill/>
            <a:ln>
              <a:noFill/>
            </a:ln>
          </p:spPr>
          <p:txBody>
            <a:bodyPr wrap="square" lIns="91425" tIns="91425" rIns="91425" bIns="91425" anchor="ctr" anchorCtr="0">
              <a:noAutofit/>
            </a:bodyPr>
            <a:lstStyle/>
            <a:p>
              <a:pPr lvl="0" algn="ctr" rtl="0">
                <a:spcBef>
                  <a:spcPts val="0"/>
                </a:spcBef>
                <a:buNone/>
              </a:pPr>
              <a:r>
                <a:rPr lang="en" sz="1300" b="1">
                  <a:solidFill>
                    <a:srgbClr val="FFFFFF"/>
                  </a:solidFill>
                  <a:latin typeface="Dosis"/>
                  <a:ea typeface="Dosis"/>
                  <a:cs typeface="Dosis"/>
                  <a:sym typeface="Dosis"/>
                </a:rPr>
                <a:t>Policy</a:t>
              </a:r>
            </a:p>
          </p:txBody>
        </p:sp>
      </p:grpSp>
      <p:grpSp>
        <p:nvGrpSpPr>
          <p:cNvPr id="506" name="Shape 506"/>
          <p:cNvGrpSpPr/>
          <p:nvPr/>
        </p:nvGrpSpPr>
        <p:grpSpPr>
          <a:xfrm>
            <a:off x="1978021" y="3601886"/>
            <a:ext cx="1681148" cy="571239"/>
            <a:chOff x="1862334" y="2852150"/>
            <a:chExt cx="1681148" cy="783807"/>
          </a:xfrm>
        </p:grpSpPr>
        <p:sp>
          <p:nvSpPr>
            <p:cNvPr id="507" name="Shape 507"/>
            <p:cNvSpPr/>
            <p:nvPr/>
          </p:nvSpPr>
          <p:spPr>
            <a:xfrm>
              <a:off x="1862334" y="2852150"/>
              <a:ext cx="1681148" cy="783807"/>
            </a:xfrm>
            <a:custGeom>
              <a:avLst/>
              <a:gdLst/>
              <a:ahLst/>
              <a:cxnLst/>
              <a:rect l="0" t="0" r="0" b="0"/>
              <a:pathLst>
                <a:path w="90142" h="56389" extrusionOk="0">
                  <a:moveTo>
                    <a:pt x="0" y="0"/>
                  </a:moveTo>
                  <a:lnTo>
                    <a:pt x="73914" y="0"/>
                  </a:lnTo>
                  <a:lnTo>
                    <a:pt x="90142" y="28107"/>
                  </a:lnTo>
                  <a:lnTo>
                    <a:pt x="73813" y="56389"/>
                  </a:lnTo>
                  <a:lnTo>
                    <a:pt x="0" y="56389"/>
                  </a:lnTo>
                  <a:lnTo>
                    <a:pt x="16140" y="28434"/>
                  </a:lnTo>
                  <a:close/>
                </a:path>
              </a:pathLst>
            </a:custGeom>
            <a:solidFill>
              <a:srgbClr val="6AA84F"/>
            </a:solidFill>
            <a:ln>
              <a:noFill/>
            </a:ln>
          </p:spPr>
        </p:sp>
        <p:sp>
          <p:nvSpPr>
            <p:cNvPr id="508" name="Shape 508"/>
            <p:cNvSpPr txBox="1"/>
            <p:nvPr/>
          </p:nvSpPr>
          <p:spPr>
            <a:xfrm>
              <a:off x="2203213" y="3086905"/>
              <a:ext cx="1134600" cy="318300"/>
            </a:xfrm>
            <a:prstGeom prst="rect">
              <a:avLst/>
            </a:prstGeom>
            <a:noFill/>
            <a:ln>
              <a:noFill/>
            </a:ln>
          </p:spPr>
          <p:txBody>
            <a:bodyPr wrap="square" lIns="91425" tIns="91425" rIns="91425" bIns="91425" anchor="ctr" anchorCtr="0">
              <a:noAutofit/>
            </a:bodyPr>
            <a:lstStyle/>
            <a:p>
              <a:pPr lvl="0" algn="ctr" rtl="0">
                <a:spcBef>
                  <a:spcPts val="0"/>
                </a:spcBef>
                <a:buNone/>
              </a:pPr>
              <a:r>
                <a:rPr lang="en" sz="1300" b="1">
                  <a:solidFill>
                    <a:srgbClr val="FFFFFF"/>
                  </a:solidFill>
                  <a:latin typeface="Dosis"/>
                  <a:ea typeface="Dosis"/>
                  <a:cs typeface="Dosis"/>
                  <a:sym typeface="Dosis"/>
                </a:rPr>
                <a:t>Markets</a:t>
              </a:r>
            </a:p>
          </p:txBody>
        </p:sp>
      </p:grpSp>
      <p:grpSp>
        <p:nvGrpSpPr>
          <p:cNvPr id="509" name="Shape 509"/>
          <p:cNvGrpSpPr/>
          <p:nvPr/>
        </p:nvGrpSpPr>
        <p:grpSpPr>
          <a:xfrm>
            <a:off x="3774856" y="3601886"/>
            <a:ext cx="1681148" cy="571239"/>
            <a:chOff x="3543440" y="2852150"/>
            <a:chExt cx="1681148" cy="783807"/>
          </a:xfrm>
        </p:grpSpPr>
        <p:sp>
          <p:nvSpPr>
            <p:cNvPr id="510" name="Shape 510"/>
            <p:cNvSpPr/>
            <p:nvPr/>
          </p:nvSpPr>
          <p:spPr>
            <a:xfrm>
              <a:off x="3543440" y="2852150"/>
              <a:ext cx="1681148" cy="783807"/>
            </a:xfrm>
            <a:custGeom>
              <a:avLst/>
              <a:gdLst/>
              <a:ahLst/>
              <a:cxnLst/>
              <a:rect l="0" t="0" r="0" b="0"/>
              <a:pathLst>
                <a:path w="90142" h="56389" extrusionOk="0">
                  <a:moveTo>
                    <a:pt x="0" y="0"/>
                  </a:moveTo>
                  <a:lnTo>
                    <a:pt x="73914" y="0"/>
                  </a:lnTo>
                  <a:lnTo>
                    <a:pt x="90142" y="28107"/>
                  </a:lnTo>
                  <a:lnTo>
                    <a:pt x="73813" y="56389"/>
                  </a:lnTo>
                  <a:lnTo>
                    <a:pt x="0" y="56389"/>
                  </a:lnTo>
                  <a:lnTo>
                    <a:pt x="16140" y="28434"/>
                  </a:lnTo>
                  <a:close/>
                </a:path>
              </a:pathLst>
            </a:custGeom>
            <a:solidFill>
              <a:srgbClr val="78909C"/>
            </a:solidFill>
            <a:ln>
              <a:noFill/>
            </a:ln>
          </p:spPr>
        </p:sp>
        <p:sp>
          <p:nvSpPr>
            <p:cNvPr id="511" name="Shape 511"/>
            <p:cNvSpPr txBox="1"/>
            <p:nvPr/>
          </p:nvSpPr>
          <p:spPr>
            <a:xfrm>
              <a:off x="3870484" y="3086905"/>
              <a:ext cx="995700" cy="318300"/>
            </a:xfrm>
            <a:prstGeom prst="rect">
              <a:avLst/>
            </a:prstGeom>
            <a:noFill/>
            <a:ln>
              <a:noFill/>
            </a:ln>
          </p:spPr>
          <p:txBody>
            <a:bodyPr wrap="square" lIns="91425" tIns="91425" rIns="91425" bIns="91425" anchor="ctr" anchorCtr="0">
              <a:noAutofit/>
            </a:bodyPr>
            <a:lstStyle/>
            <a:p>
              <a:pPr lvl="0" algn="ctr" rtl="0">
                <a:spcBef>
                  <a:spcPts val="0"/>
                </a:spcBef>
                <a:buNone/>
              </a:pPr>
              <a:r>
                <a:rPr lang="en" sz="1300" b="1">
                  <a:solidFill>
                    <a:srgbClr val="FFFFFF"/>
                  </a:solidFill>
                  <a:latin typeface="Dosis"/>
                  <a:ea typeface="Dosis"/>
                  <a:cs typeface="Dosis"/>
                  <a:sym typeface="Dosis"/>
                </a:rPr>
                <a:t>Finance</a:t>
              </a:r>
            </a:p>
          </p:txBody>
        </p:sp>
      </p:grpSp>
      <p:grpSp>
        <p:nvGrpSpPr>
          <p:cNvPr id="512" name="Shape 512"/>
          <p:cNvGrpSpPr/>
          <p:nvPr/>
        </p:nvGrpSpPr>
        <p:grpSpPr>
          <a:xfrm>
            <a:off x="7368525" y="3603821"/>
            <a:ext cx="1463764" cy="567369"/>
            <a:chOff x="7368526" y="2854805"/>
            <a:chExt cx="1463764" cy="778497"/>
          </a:xfrm>
        </p:grpSpPr>
        <p:sp>
          <p:nvSpPr>
            <p:cNvPr id="513" name="Shape 513"/>
            <p:cNvSpPr/>
            <p:nvPr/>
          </p:nvSpPr>
          <p:spPr>
            <a:xfrm>
              <a:off x="7368526" y="2854805"/>
              <a:ext cx="1463764" cy="778497"/>
            </a:xfrm>
            <a:custGeom>
              <a:avLst/>
              <a:gdLst/>
              <a:ahLst/>
              <a:cxnLst/>
              <a:rect l="0" t="0" r="0" b="0"/>
              <a:pathLst>
                <a:path w="78486" h="56007" extrusionOk="0">
                  <a:moveTo>
                    <a:pt x="0" y="56007"/>
                  </a:moveTo>
                  <a:lnTo>
                    <a:pt x="16383" y="27813"/>
                  </a:lnTo>
                  <a:lnTo>
                    <a:pt x="762" y="0"/>
                  </a:lnTo>
                  <a:lnTo>
                    <a:pt x="78486" y="0"/>
                  </a:lnTo>
                  <a:lnTo>
                    <a:pt x="78486" y="56007"/>
                  </a:lnTo>
                  <a:close/>
                </a:path>
              </a:pathLst>
            </a:custGeom>
            <a:solidFill>
              <a:srgbClr val="666666"/>
            </a:solidFill>
            <a:ln>
              <a:noFill/>
            </a:ln>
          </p:spPr>
        </p:sp>
        <p:sp>
          <p:nvSpPr>
            <p:cNvPr id="514" name="Shape 514"/>
            <p:cNvSpPr txBox="1"/>
            <p:nvPr/>
          </p:nvSpPr>
          <p:spPr>
            <a:xfrm>
              <a:off x="7759026" y="3086905"/>
              <a:ext cx="971700" cy="318300"/>
            </a:xfrm>
            <a:prstGeom prst="rect">
              <a:avLst/>
            </a:prstGeom>
            <a:noFill/>
            <a:ln>
              <a:noFill/>
            </a:ln>
          </p:spPr>
          <p:txBody>
            <a:bodyPr wrap="square" lIns="91425" tIns="91425" rIns="91425" bIns="91425" anchor="ctr" anchorCtr="0">
              <a:noAutofit/>
            </a:bodyPr>
            <a:lstStyle/>
            <a:p>
              <a:pPr lvl="0" algn="ctr" rtl="0">
                <a:spcBef>
                  <a:spcPts val="0"/>
                </a:spcBef>
                <a:buNone/>
              </a:pPr>
              <a:r>
                <a:rPr lang="en" sz="1300" b="1">
                  <a:solidFill>
                    <a:schemeClr val="lt1"/>
                  </a:solidFill>
                  <a:latin typeface="Dosis"/>
                  <a:ea typeface="Dosis"/>
                  <a:cs typeface="Dosis"/>
                  <a:sym typeface="Dosis"/>
                </a:rPr>
                <a:t>Culture</a:t>
              </a:r>
            </a:p>
          </p:txBody>
        </p:sp>
      </p:grpSp>
      <p:grpSp>
        <p:nvGrpSpPr>
          <p:cNvPr id="515" name="Shape 515"/>
          <p:cNvGrpSpPr/>
          <p:nvPr/>
        </p:nvGrpSpPr>
        <p:grpSpPr>
          <a:xfrm>
            <a:off x="5571691" y="3603343"/>
            <a:ext cx="1681148" cy="571239"/>
            <a:chOff x="5161465" y="2854150"/>
            <a:chExt cx="1681148" cy="783807"/>
          </a:xfrm>
        </p:grpSpPr>
        <p:sp>
          <p:nvSpPr>
            <p:cNvPr id="516" name="Shape 516"/>
            <p:cNvSpPr/>
            <p:nvPr/>
          </p:nvSpPr>
          <p:spPr>
            <a:xfrm>
              <a:off x="5161465" y="2854150"/>
              <a:ext cx="1681148" cy="783807"/>
            </a:xfrm>
            <a:custGeom>
              <a:avLst/>
              <a:gdLst/>
              <a:ahLst/>
              <a:cxnLst/>
              <a:rect l="0" t="0" r="0" b="0"/>
              <a:pathLst>
                <a:path w="90142" h="56389" extrusionOk="0">
                  <a:moveTo>
                    <a:pt x="0" y="0"/>
                  </a:moveTo>
                  <a:lnTo>
                    <a:pt x="73914" y="0"/>
                  </a:lnTo>
                  <a:lnTo>
                    <a:pt x="90142" y="28107"/>
                  </a:lnTo>
                  <a:lnTo>
                    <a:pt x="73813" y="56389"/>
                  </a:lnTo>
                  <a:lnTo>
                    <a:pt x="0" y="56389"/>
                  </a:lnTo>
                  <a:lnTo>
                    <a:pt x="16140" y="28434"/>
                  </a:lnTo>
                  <a:close/>
                </a:path>
              </a:pathLst>
            </a:custGeom>
            <a:solidFill>
              <a:srgbClr val="FF9900"/>
            </a:solidFill>
            <a:ln>
              <a:noFill/>
            </a:ln>
          </p:spPr>
        </p:sp>
        <p:sp>
          <p:nvSpPr>
            <p:cNvPr id="517" name="Shape 517"/>
            <p:cNvSpPr txBox="1"/>
            <p:nvPr/>
          </p:nvSpPr>
          <p:spPr>
            <a:xfrm>
              <a:off x="5337199" y="3088894"/>
              <a:ext cx="1318200" cy="318300"/>
            </a:xfrm>
            <a:prstGeom prst="rect">
              <a:avLst/>
            </a:prstGeom>
            <a:noFill/>
            <a:ln>
              <a:noFill/>
            </a:ln>
          </p:spPr>
          <p:txBody>
            <a:bodyPr wrap="square" lIns="91425" tIns="91425" rIns="91425" bIns="91425" anchor="ctr" anchorCtr="0">
              <a:noAutofit/>
            </a:bodyPr>
            <a:lstStyle/>
            <a:p>
              <a:pPr lvl="0" algn="ctr" rtl="0">
                <a:spcBef>
                  <a:spcPts val="0"/>
                </a:spcBef>
                <a:buNone/>
              </a:pPr>
              <a:r>
                <a:rPr lang="en" sz="1300" b="1">
                  <a:solidFill>
                    <a:schemeClr val="lt1"/>
                  </a:solidFill>
                  <a:latin typeface="Dosis"/>
                  <a:ea typeface="Dosis"/>
                  <a:cs typeface="Dosis"/>
                  <a:sym typeface="Dosis"/>
                </a:rPr>
                <a:t>Human Capital</a:t>
              </a:r>
            </a:p>
          </p:txBody>
        </p:sp>
      </p:grpSp>
      <p:cxnSp>
        <p:nvCxnSpPr>
          <p:cNvPr id="518" name="Shape 518"/>
          <p:cNvCxnSpPr/>
          <p:nvPr/>
        </p:nvCxnSpPr>
        <p:spPr>
          <a:xfrm>
            <a:off x="1023150" y="2753775"/>
            <a:ext cx="0" cy="848100"/>
          </a:xfrm>
          <a:prstGeom prst="straightConnector1">
            <a:avLst/>
          </a:prstGeom>
          <a:noFill/>
          <a:ln w="28575" cap="flat" cmpd="sng">
            <a:solidFill>
              <a:srgbClr val="0097A7"/>
            </a:solidFill>
            <a:prstDash val="dot"/>
            <a:round/>
            <a:headEnd type="none" w="lg" len="lg"/>
            <a:tailEnd type="none" w="lg" len="lg"/>
          </a:ln>
        </p:spPr>
      </p:cxnSp>
      <p:sp>
        <p:nvSpPr>
          <p:cNvPr id="519" name="Shape 519"/>
          <p:cNvSpPr/>
          <p:nvPr/>
        </p:nvSpPr>
        <p:spPr>
          <a:xfrm>
            <a:off x="748800" y="2173563"/>
            <a:ext cx="548700" cy="548700"/>
          </a:xfrm>
          <a:prstGeom prst="ellipse">
            <a:avLst/>
          </a:prstGeom>
          <a:solidFill>
            <a:srgbClr val="0097A7"/>
          </a:solidFill>
          <a:ln>
            <a:noFill/>
          </a:ln>
        </p:spPr>
        <p:txBody>
          <a:bodyPr wrap="square" lIns="91425" tIns="91425" rIns="91425" bIns="91425" anchor="ctr" anchorCtr="0">
            <a:noAutofit/>
          </a:bodyPr>
          <a:lstStyle/>
          <a:p>
            <a:pPr lvl="0">
              <a:spcBef>
                <a:spcPts val="0"/>
              </a:spcBef>
              <a:buNone/>
            </a:pPr>
            <a:endParaRPr/>
          </a:p>
        </p:txBody>
      </p:sp>
      <p:sp>
        <p:nvSpPr>
          <p:cNvPr id="520" name="Shape 520"/>
          <p:cNvSpPr/>
          <p:nvPr/>
        </p:nvSpPr>
        <p:spPr>
          <a:xfrm>
            <a:off x="852600" y="2277363"/>
            <a:ext cx="341100" cy="341100"/>
          </a:xfrm>
          <a:custGeom>
            <a:avLst/>
            <a:gdLst/>
            <a:ahLst/>
            <a:cxnLst/>
            <a:rect l="0" t="0" r="0" b="0"/>
            <a:pathLst>
              <a:path w="120000" h="120000" extrusionOk="0">
                <a:moveTo>
                  <a:pt x="120000" y="43574"/>
                </a:moveTo>
                <a:lnTo>
                  <a:pt x="76328" y="43574"/>
                </a:lnTo>
                <a:lnTo>
                  <a:pt x="60000" y="0"/>
                </a:lnTo>
                <a:lnTo>
                  <a:pt x="43574" y="43574"/>
                </a:lnTo>
                <a:lnTo>
                  <a:pt x="0" y="43574"/>
                </a:lnTo>
                <a:lnTo>
                  <a:pt x="35458" y="70917"/>
                </a:lnTo>
                <a:lnTo>
                  <a:pt x="19033" y="120000"/>
                </a:lnTo>
                <a:lnTo>
                  <a:pt x="60000" y="89951"/>
                </a:lnTo>
                <a:lnTo>
                  <a:pt x="100869" y="120000"/>
                </a:lnTo>
                <a:lnTo>
                  <a:pt x="84541" y="70917"/>
                </a:lnTo>
                <a:lnTo>
                  <a:pt x="120000" y="43574"/>
                </a:lnTo>
                <a:close/>
                <a:moveTo>
                  <a:pt x="90241" y="105507"/>
                </a:moveTo>
                <a:lnTo>
                  <a:pt x="63285" y="85603"/>
                </a:lnTo>
                <a:lnTo>
                  <a:pt x="60000" y="83188"/>
                </a:lnTo>
                <a:lnTo>
                  <a:pt x="56714" y="85603"/>
                </a:lnTo>
                <a:lnTo>
                  <a:pt x="29758" y="105507"/>
                </a:lnTo>
                <a:lnTo>
                  <a:pt x="40579" y="72753"/>
                </a:lnTo>
                <a:lnTo>
                  <a:pt x="41739" y="68985"/>
                </a:lnTo>
                <a:lnTo>
                  <a:pt x="38743" y="66473"/>
                </a:lnTo>
                <a:lnTo>
                  <a:pt x="16038" y="49082"/>
                </a:lnTo>
                <a:lnTo>
                  <a:pt x="47439" y="49082"/>
                </a:lnTo>
                <a:lnTo>
                  <a:pt x="48792" y="45507"/>
                </a:lnTo>
                <a:lnTo>
                  <a:pt x="60000" y="15555"/>
                </a:lnTo>
                <a:lnTo>
                  <a:pt x="71111" y="45507"/>
                </a:lnTo>
                <a:lnTo>
                  <a:pt x="72560" y="49082"/>
                </a:lnTo>
                <a:lnTo>
                  <a:pt x="103864" y="49082"/>
                </a:lnTo>
                <a:lnTo>
                  <a:pt x="81256" y="66473"/>
                </a:lnTo>
                <a:lnTo>
                  <a:pt x="78260" y="68985"/>
                </a:lnTo>
                <a:lnTo>
                  <a:pt x="90241" y="105507"/>
                </a:lnTo>
                <a:close/>
              </a:path>
            </a:pathLst>
          </a:custGeom>
          <a:solidFill>
            <a:srgbClr val="FFFFFF"/>
          </a:solidFill>
          <a:ln>
            <a:noFill/>
          </a:ln>
        </p:spPr>
        <p:txBody>
          <a:bodyPr wrap="square" lIns="91425" tIns="45700" rIns="91425" bIns="45700" anchor="t" anchorCtr="0">
            <a:noAutofit/>
          </a:bodyPr>
          <a:lstStyle/>
          <a:p>
            <a:pPr marL="0" marR="0" lvl="0" indent="0" algn="l" rtl="0">
              <a:spcBef>
                <a:spcPts val="0"/>
              </a:spcBef>
              <a:buSzPct val="25000"/>
              <a:buNone/>
            </a:pPr>
            <a:endParaRPr sz="1800">
              <a:solidFill>
                <a:srgbClr val="000000"/>
              </a:solidFill>
              <a:latin typeface="Calibri"/>
              <a:ea typeface="Calibri"/>
              <a:cs typeface="Calibri"/>
              <a:sym typeface="Calibri"/>
            </a:endParaRPr>
          </a:p>
        </p:txBody>
      </p:sp>
      <p:cxnSp>
        <p:nvCxnSpPr>
          <p:cNvPr id="521" name="Shape 521"/>
          <p:cNvCxnSpPr/>
          <p:nvPr/>
        </p:nvCxnSpPr>
        <p:spPr>
          <a:xfrm>
            <a:off x="2818600" y="3106390"/>
            <a:ext cx="0" cy="477000"/>
          </a:xfrm>
          <a:prstGeom prst="straightConnector1">
            <a:avLst/>
          </a:prstGeom>
          <a:noFill/>
          <a:ln w="28575" cap="flat" cmpd="sng">
            <a:solidFill>
              <a:srgbClr val="6AA84F"/>
            </a:solidFill>
            <a:prstDash val="dot"/>
            <a:round/>
            <a:headEnd type="none" w="lg" len="lg"/>
            <a:tailEnd type="none" w="lg" len="lg"/>
          </a:ln>
        </p:spPr>
      </p:cxnSp>
      <p:grpSp>
        <p:nvGrpSpPr>
          <p:cNvPr id="522" name="Shape 522"/>
          <p:cNvGrpSpPr/>
          <p:nvPr/>
        </p:nvGrpSpPr>
        <p:grpSpPr>
          <a:xfrm>
            <a:off x="2544250" y="2539200"/>
            <a:ext cx="548700" cy="548700"/>
            <a:chOff x="2544250" y="2576075"/>
            <a:chExt cx="548700" cy="548700"/>
          </a:xfrm>
        </p:grpSpPr>
        <p:sp>
          <p:nvSpPr>
            <p:cNvPr id="523" name="Shape 523"/>
            <p:cNvSpPr/>
            <p:nvPr/>
          </p:nvSpPr>
          <p:spPr>
            <a:xfrm>
              <a:off x="2544250" y="2576075"/>
              <a:ext cx="548700" cy="548700"/>
            </a:xfrm>
            <a:prstGeom prst="ellipse">
              <a:avLst/>
            </a:prstGeom>
            <a:solidFill>
              <a:srgbClr val="6AA84F"/>
            </a:solidFill>
            <a:ln>
              <a:noFill/>
            </a:ln>
          </p:spPr>
          <p:txBody>
            <a:bodyPr wrap="square" lIns="91425" tIns="91425" rIns="91425" bIns="91425" anchor="ctr" anchorCtr="0">
              <a:noAutofit/>
            </a:bodyPr>
            <a:lstStyle/>
            <a:p>
              <a:pPr lvl="0">
                <a:spcBef>
                  <a:spcPts val="0"/>
                </a:spcBef>
                <a:buNone/>
              </a:pPr>
              <a:endParaRPr/>
            </a:p>
          </p:txBody>
        </p:sp>
        <p:sp>
          <p:nvSpPr>
            <p:cNvPr id="524" name="Shape 524"/>
            <p:cNvSpPr/>
            <p:nvPr/>
          </p:nvSpPr>
          <p:spPr>
            <a:xfrm>
              <a:off x="2648050" y="2684225"/>
              <a:ext cx="341100" cy="332400"/>
            </a:xfrm>
            <a:custGeom>
              <a:avLst/>
              <a:gdLst/>
              <a:ahLst/>
              <a:cxnLst/>
              <a:rect l="0" t="0" r="0" b="0"/>
              <a:pathLst>
                <a:path w="120000" h="120000" extrusionOk="0">
                  <a:moveTo>
                    <a:pt x="113843" y="23980"/>
                  </a:moveTo>
                  <a:lnTo>
                    <a:pt x="111665" y="26204"/>
                  </a:lnTo>
                  <a:lnTo>
                    <a:pt x="111665" y="26204"/>
                  </a:lnTo>
                  <a:lnTo>
                    <a:pt x="98310" y="39838"/>
                  </a:lnTo>
                  <a:lnTo>
                    <a:pt x="98310" y="39838"/>
                  </a:lnTo>
                  <a:cubicBezTo>
                    <a:pt x="95943" y="42256"/>
                    <a:pt x="92722" y="43900"/>
                    <a:pt x="88934" y="43900"/>
                  </a:cubicBezTo>
                  <a:cubicBezTo>
                    <a:pt x="81452" y="43900"/>
                    <a:pt x="75580" y="37904"/>
                    <a:pt x="75580" y="30265"/>
                  </a:cubicBezTo>
                  <a:cubicBezTo>
                    <a:pt x="75580" y="26398"/>
                    <a:pt x="77190" y="23207"/>
                    <a:pt x="79652" y="20692"/>
                  </a:cubicBezTo>
                  <a:lnTo>
                    <a:pt x="75864" y="16921"/>
                  </a:lnTo>
                  <a:cubicBezTo>
                    <a:pt x="72359" y="20402"/>
                    <a:pt x="70276" y="25044"/>
                    <a:pt x="70276" y="30265"/>
                  </a:cubicBezTo>
                  <a:cubicBezTo>
                    <a:pt x="70276" y="40902"/>
                    <a:pt x="78516" y="49315"/>
                    <a:pt x="88934" y="49315"/>
                  </a:cubicBezTo>
                  <a:cubicBezTo>
                    <a:pt x="94048" y="49315"/>
                    <a:pt x="98879" y="47187"/>
                    <a:pt x="102099" y="43609"/>
                  </a:cubicBezTo>
                  <a:lnTo>
                    <a:pt x="102099" y="43609"/>
                  </a:lnTo>
                  <a:lnTo>
                    <a:pt x="111949" y="33553"/>
                  </a:lnTo>
                  <a:cubicBezTo>
                    <a:pt x="114127" y="41192"/>
                    <a:pt x="112991" y="48251"/>
                    <a:pt x="108445" y="52892"/>
                  </a:cubicBezTo>
                  <a:lnTo>
                    <a:pt x="94048" y="67880"/>
                  </a:lnTo>
                  <a:cubicBezTo>
                    <a:pt x="92154" y="69814"/>
                    <a:pt x="89502" y="71168"/>
                    <a:pt x="86566" y="71168"/>
                  </a:cubicBezTo>
                  <a:cubicBezTo>
                    <a:pt x="86566" y="71168"/>
                    <a:pt x="77474" y="70684"/>
                    <a:pt x="68382" y="64593"/>
                  </a:cubicBezTo>
                  <a:lnTo>
                    <a:pt x="68382" y="64593"/>
                  </a:lnTo>
                  <a:cubicBezTo>
                    <a:pt x="67813" y="64399"/>
                    <a:pt x="67624" y="64109"/>
                    <a:pt x="67056" y="64109"/>
                  </a:cubicBezTo>
                  <a:cubicBezTo>
                    <a:pt x="66203" y="64109"/>
                    <a:pt x="65445" y="64593"/>
                    <a:pt x="64877" y="65173"/>
                  </a:cubicBezTo>
                  <a:lnTo>
                    <a:pt x="64877" y="65173"/>
                  </a:lnTo>
                  <a:lnTo>
                    <a:pt x="24056" y="111297"/>
                  </a:lnTo>
                  <a:cubicBezTo>
                    <a:pt x="22162" y="113231"/>
                    <a:pt x="19510" y="114585"/>
                    <a:pt x="16574" y="114585"/>
                  </a:cubicBezTo>
                  <a:cubicBezTo>
                    <a:pt x="10607" y="114585"/>
                    <a:pt x="5872" y="109653"/>
                    <a:pt x="5872" y="103658"/>
                  </a:cubicBezTo>
                  <a:cubicBezTo>
                    <a:pt x="5872" y="100660"/>
                    <a:pt x="6913" y="97953"/>
                    <a:pt x="9092" y="96019"/>
                  </a:cubicBezTo>
                  <a:lnTo>
                    <a:pt x="53985" y="54826"/>
                  </a:lnTo>
                  <a:lnTo>
                    <a:pt x="53985" y="54826"/>
                  </a:lnTo>
                  <a:cubicBezTo>
                    <a:pt x="54743" y="54246"/>
                    <a:pt x="55027" y="53473"/>
                    <a:pt x="55027" y="52602"/>
                  </a:cubicBezTo>
                  <a:cubicBezTo>
                    <a:pt x="55027" y="52119"/>
                    <a:pt x="54743" y="51539"/>
                    <a:pt x="54459" y="50958"/>
                  </a:cubicBezTo>
                  <a:lnTo>
                    <a:pt x="54459" y="50958"/>
                  </a:lnTo>
                  <a:cubicBezTo>
                    <a:pt x="46692" y="40612"/>
                    <a:pt x="46503" y="32683"/>
                    <a:pt x="53133" y="25334"/>
                  </a:cubicBezTo>
                  <a:lnTo>
                    <a:pt x="67340" y="10346"/>
                  </a:lnTo>
                  <a:cubicBezTo>
                    <a:pt x="71033" y="6478"/>
                    <a:pt x="75580" y="5705"/>
                    <a:pt x="79084" y="5705"/>
                  </a:cubicBezTo>
                  <a:lnTo>
                    <a:pt x="79084" y="5705"/>
                  </a:lnTo>
                  <a:cubicBezTo>
                    <a:pt x="81262" y="5705"/>
                    <a:pt x="83062" y="5995"/>
                    <a:pt x="85240" y="6478"/>
                  </a:cubicBezTo>
                  <a:lnTo>
                    <a:pt x="75295" y="16631"/>
                  </a:lnTo>
                  <a:lnTo>
                    <a:pt x="79084" y="20402"/>
                  </a:lnTo>
                  <a:lnTo>
                    <a:pt x="92438" y="6768"/>
                  </a:lnTo>
                  <a:lnTo>
                    <a:pt x="92438" y="6768"/>
                  </a:lnTo>
                  <a:lnTo>
                    <a:pt x="94806" y="4351"/>
                  </a:lnTo>
                  <a:cubicBezTo>
                    <a:pt x="89786" y="1643"/>
                    <a:pt x="84198" y="0"/>
                    <a:pt x="79084" y="0"/>
                  </a:cubicBezTo>
                  <a:lnTo>
                    <a:pt x="79084" y="0"/>
                  </a:lnTo>
                  <a:cubicBezTo>
                    <a:pt x="73212" y="0"/>
                    <a:pt x="67624" y="1837"/>
                    <a:pt x="63551" y="6285"/>
                  </a:cubicBezTo>
                  <a:lnTo>
                    <a:pt x="49155" y="21273"/>
                  </a:lnTo>
                  <a:cubicBezTo>
                    <a:pt x="39779" y="31619"/>
                    <a:pt x="42146" y="42256"/>
                    <a:pt x="48587" y="51829"/>
                  </a:cubicBezTo>
                  <a:lnTo>
                    <a:pt x="4735" y="92248"/>
                  </a:lnTo>
                  <a:cubicBezTo>
                    <a:pt x="1799" y="95245"/>
                    <a:pt x="0" y="99307"/>
                    <a:pt x="0" y="103658"/>
                  </a:cubicBezTo>
                  <a:cubicBezTo>
                    <a:pt x="0" y="112651"/>
                    <a:pt x="7198" y="120000"/>
                    <a:pt x="16006" y="120000"/>
                  </a:cubicBezTo>
                  <a:cubicBezTo>
                    <a:pt x="20552" y="120000"/>
                    <a:pt x="24530" y="118162"/>
                    <a:pt x="27182" y="115165"/>
                  </a:cubicBezTo>
                  <a:lnTo>
                    <a:pt x="67056" y="70104"/>
                  </a:lnTo>
                  <a:cubicBezTo>
                    <a:pt x="76148" y="75326"/>
                    <a:pt x="84672" y="76099"/>
                    <a:pt x="85998" y="76099"/>
                  </a:cubicBezTo>
                  <a:cubicBezTo>
                    <a:pt x="90071" y="76099"/>
                    <a:pt x="94048" y="74456"/>
                    <a:pt x="97269" y="71458"/>
                  </a:cubicBezTo>
                  <a:lnTo>
                    <a:pt x="111665" y="56470"/>
                  </a:lnTo>
                  <a:cubicBezTo>
                    <a:pt x="119715" y="49121"/>
                    <a:pt x="120000" y="35970"/>
                    <a:pt x="113843" y="23980"/>
                  </a:cubicBezTo>
                  <a:close/>
                  <a:moveTo>
                    <a:pt x="14680" y="102014"/>
                  </a:moveTo>
                  <a:cubicBezTo>
                    <a:pt x="14112" y="102594"/>
                    <a:pt x="13827" y="103078"/>
                    <a:pt x="13827" y="103948"/>
                  </a:cubicBezTo>
                  <a:cubicBezTo>
                    <a:pt x="13827" y="105592"/>
                    <a:pt x="14964" y="106655"/>
                    <a:pt x="16574" y="106655"/>
                  </a:cubicBezTo>
                  <a:cubicBezTo>
                    <a:pt x="18089" y="106655"/>
                    <a:pt x="19226" y="105592"/>
                    <a:pt x="19226" y="103948"/>
                  </a:cubicBezTo>
                  <a:cubicBezTo>
                    <a:pt x="19226" y="102304"/>
                    <a:pt x="18089" y="101240"/>
                    <a:pt x="16574" y="101240"/>
                  </a:cubicBezTo>
                  <a:cubicBezTo>
                    <a:pt x="15722" y="101240"/>
                    <a:pt x="15153" y="101434"/>
                    <a:pt x="14680" y="102014"/>
                  </a:cubicBezTo>
                  <a:close/>
                </a:path>
              </a:pathLst>
            </a:custGeom>
            <a:solidFill>
              <a:srgbClr val="FFFFFF"/>
            </a:solidFill>
            <a:ln>
              <a:noFill/>
            </a:ln>
          </p:spPr>
          <p:txBody>
            <a:bodyPr wrap="square" lIns="91425" tIns="45700" rIns="91425" bIns="45700" anchor="t" anchorCtr="0">
              <a:noAutofit/>
            </a:bodyPr>
            <a:lstStyle/>
            <a:p>
              <a:pPr marL="0" marR="0" lvl="0" indent="0" algn="l" rtl="0">
                <a:spcBef>
                  <a:spcPts val="0"/>
                </a:spcBef>
                <a:buSzPct val="25000"/>
                <a:buNone/>
              </a:pPr>
              <a:endParaRPr sz="1800">
                <a:solidFill>
                  <a:srgbClr val="000000"/>
                </a:solidFill>
                <a:latin typeface="Calibri"/>
                <a:ea typeface="Calibri"/>
                <a:cs typeface="Calibri"/>
                <a:sym typeface="Calibri"/>
              </a:endParaRPr>
            </a:p>
          </p:txBody>
        </p:sp>
      </p:grpSp>
      <p:cxnSp>
        <p:nvCxnSpPr>
          <p:cNvPr id="525" name="Shape 525"/>
          <p:cNvCxnSpPr/>
          <p:nvPr/>
        </p:nvCxnSpPr>
        <p:spPr>
          <a:xfrm>
            <a:off x="4572000" y="2837850"/>
            <a:ext cx="0" cy="848100"/>
          </a:xfrm>
          <a:prstGeom prst="straightConnector1">
            <a:avLst/>
          </a:prstGeom>
          <a:noFill/>
          <a:ln w="28575" cap="flat" cmpd="sng">
            <a:solidFill>
              <a:srgbClr val="78909C"/>
            </a:solidFill>
            <a:prstDash val="dot"/>
            <a:round/>
            <a:headEnd type="none" w="lg" len="lg"/>
            <a:tailEnd type="none" w="lg" len="lg"/>
          </a:ln>
        </p:spPr>
      </p:cxnSp>
      <p:sp>
        <p:nvSpPr>
          <p:cNvPr id="526" name="Shape 526"/>
          <p:cNvSpPr/>
          <p:nvPr/>
        </p:nvSpPr>
        <p:spPr>
          <a:xfrm>
            <a:off x="4297650" y="2257638"/>
            <a:ext cx="548700" cy="548700"/>
          </a:xfrm>
          <a:prstGeom prst="ellipse">
            <a:avLst/>
          </a:prstGeom>
          <a:solidFill>
            <a:srgbClr val="78909C"/>
          </a:solidFill>
          <a:ln>
            <a:noFill/>
          </a:ln>
        </p:spPr>
        <p:txBody>
          <a:bodyPr wrap="square" lIns="91425" tIns="91425" rIns="91425" bIns="91425" anchor="ctr" anchorCtr="0">
            <a:noAutofit/>
          </a:bodyPr>
          <a:lstStyle/>
          <a:p>
            <a:pPr lvl="0">
              <a:spcBef>
                <a:spcPts val="0"/>
              </a:spcBef>
              <a:buNone/>
            </a:pPr>
            <a:endParaRPr/>
          </a:p>
        </p:txBody>
      </p:sp>
      <p:sp>
        <p:nvSpPr>
          <p:cNvPr id="527" name="Shape 527"/>
          <p:cNvSpPr/>
          <p:nvPr/>
        </p:nvSpPr>
        <p:spPr>
          <a:xfrm>
            <a:off x="4401449" y="2361450"/>
            <a:ext cx="341100" cy="341100"/>
          </a:xfrm>
          <a:custGeom>
            <a:avLst/>
            <a:gdLst/>
            <a:ahLst/>
            <a:cxnLst/>
            <a:rect l="0" t="0" r="0" b="0"/>
            <a:pathLst>
              <a:path w="120000" h="120000" extrusionOk="0">
                <a:moveTo>
                  <a:pt x="115951" y="47903"/>
                </a:moveTo>
                <a:lnTo>
                  <a:pt x="110168" y="46554"/>
                </a:lnTo>
                <a:cubicBezTo>
                  <a:pt x="109108" y="42216"/>
                  <a:pt x="107180" y="37879"/>
                  <a:pt x="105060" y="34024"/>
                </a:cubicBezTo>
                <a:lnTo>
                  <a:pt x="108048" y="28915"/>
                </a:lnTo>
                <a:cubicBezTo>
                  <a:pt x="108819" y="26987"/>
                  <a:pt x="109686" y="24771"/>
                  <a:pt x="108048" y="23132"/>
                </a:cubicBezTo>
                <a:lnTo>
                  <a:pt x="96867" y="12048"/>
                </a:lnTo>
                <a:cubicBezTo>
                  <a:pt x="96096" y="11180"/>
                  <a:pt x="95228" y="10891"/>
                  <a:pt x="94457" y="10891"/>
                </a:cubicBezTo>
                <a:cubicBezTo>
                  <a:pt x="93301" y="10891"/>
                  <a:pt x="92240" y="11469"/>
                  <a:pt x="91180" y="12048"/>
                </a:cubicBezTo>
                <a:lnTo>
                  <a:pt x="85975" y="15036"/>
                </a:lnTo>
                <a:cubicBezTo>
                  <a:pt x="82216" y="12819"/>
                  <a:pt x="77879" y="10891"/>
                  <a:pt x="73445" y="9831"/>
                </a:cubicBezTo>
                <a:lnTo>
                  <a:pt x="72096" y="4144"/>
                </a:lnTo>
                <a:cubicBezTo>
                  <a:pt x="71614" y="2216"/>
                  <a:pt x="70265" y="0"/>
                  <a:pt x="68048" y="0"/>
                </a:cubicBezTo>
                <a:lnTo>
                  <a:pt x="51951" y="0"/>
                </a:lnTo>
                <a:cubicBezTo>
                  <a:pt x="49831" y="0"/>
                  <a:pt x="48481" y="1927"/>
                  <a:pt x="47903" y="4144"/>
                </a:cubicBezTo>
                <a:lnTo>
                  <a:pt x="46554" y="9831"/>
                </a:lnTo>
                <a:cubicBezTo>
                  <a:pt x="42216" y="10891"/>
                  <a:pt x="37879" y="12819"/>
                  <a:pt x="34024" y="15036"/>
                </a:cubicBezTo>
                <a:lnTo>
                  <a:pt x="28915" y="12048"/>
                </a:lnTo>
                <a:cubicBezTo>
                  <a:pt x="28048" y="11469"/>
                  <a:pt x="26698" y="10891"/>
                  <a:pt x="25638" y="10891"/>
                </a:cubicBezTo>
                <a:cubicBezTo>
                  <a:pt x="24771" y="10891"/>
                  <a:pt x="24000" y="11180"/>
                  <a:pt x="23132" y="12048"/>
                </a:cubicBezTo>
                <a:lnTo>
                  <a:pt x="12048" y="23132"/>
                </a:lnTo>
                <a:cubicBezTo>
                  <a:pt x="10409" y="24771"/>
                  <a:pt x="11180" y="26987"/>
                  <a:pt x="12048" y="28915"/>
                </a:cubicBezTo>
                <a:lnTo>
                  <a:pt x="15036" y="34024"/>
                </a:lnTo>
                <a:cubicBezTo>
                  <a:pt x="12819" y="37879"/>
                  <a:pt x="10891" y="42216"/>
                  <a:pt x="9831" y="46554"/>
                </a:cubicBezTo>
                <a:lnTo>
                  <a:pt x="4144" y="47903"/>
                </a:lnTo>
                <a:cubicBezTo>
                  <a:pt x="2216" y="48481"/>
                  <a:pt x="0" y="49831"/>
                  <a:pt x="0" y="51951"/>
                </a:cubicBezTo>
                <a:lnTo>
                  <a:pt x="0" y="68048"/>
                </a:lnTo>
                <a:cubicBezTo>
                  <a:pt x="0" y="70265"/>
                  <a:pt x="1927" y="71325"/>
                  <a:pt x="4144" y="72096"/>
                </a:cubicBezTo>
                <a:lnTo>
                  <a:pt x="9831" y="73445"/>
                </a:lnTo>
                <a:cubicBezTo>
                  <a:pt x="10891" y="77879"/>
                  <a:pt x="12819" y="82216"/>
                  <a:pt x="15036" y="85975"/>
                </a:cubicBezTo>
                <a:lnTo>
                  <a:pt x="12048" y="91180"/>
                </a:lnTo>
                <a:cubicBezTo>
                  <a:pt x="10891" y="92819"/>
                  <a:pt x="10409" y="95228"/>
                  <a:pt x="12048" y="96867"/>
                </a:cubicBezTo>
                <a:lnTo>
                  <a:pt x="23132" y="108048"/>
                </a:lnTo>
                <a:cubicBezTo>
                  <a:pt x="24000" y="108819"/>
                  <a:pt x="24771" y="108819"/>
                  <a:pt x="25638" y="108819"/>
                </a:cubicBezTo>
                <a:cubicBezTo>
                  <a:pt x="26698" y="108819"/>
                  <a:pt x="27759" y="108337"/>
                  <a:pt x="28915" y="108048"/>
                </a:cubicBezTo>
                <a:lnTo>
                  <a:pt x="34024" y="105060"/>
                </a:lnTo>
                <a:cubicBezTo>
                  <a:pt x="37879" y="107180"/>
                  <a:pt x="42216" y="109108"/>
                  <a:pt x="46554" y="110168"/>
                </a:cubicBezTo>
                <a:lnTo>
                  <a:pt x="47903" y="115951"/>
                </a:lnTo>
                <a:cubicBezTo>
                  <a:pt x="48481" y="117783"/>
                  <a:pt x="49831" y="120000"/>
                  <a:pt x="51951" y="120000"/>
                </a:cubicBezTo>
                <a:lnTo>
                  <a:pt x="68048" y="120000"/>
                </a:lnTo>
                <a:cubicBezTo>
                  <a:pt x="70265" y="120000"/>
                  <a:pt x="71325" y="118072"/>
                  <a:pt x="72096" y="115951"/>
                </a:cubicBezTo>
                <a:lnTo>
                  <a:pt x="73445" y="110168"/>
                </a:lnTo>
                <a:cubicBezTo>
                  <a:pt x="77879" y="109108"/>
                  <a:pt x="82216" y="107180"/>
                  <a:pt x="85975" y="105060"/>
                </a:cubicBezTo>
                <a:lnTo>
                  <a:pt x="91180" y="108048"/>
                </a:lnTo>
                <a:cubicBezTo>
                  <a:pt x="92240" y="108626"/>
                  <a:pt x="93301" y="108819"/>
                  <a:pt x="94457" y="108819"/>
                </a:cubicBezTo>
                <a:cubicBezTo>
                  <a:pt x="95228" y="108819"/>
                  <a:pt x="96096" y="108626"/>
                  <a:pt x="96867" y="108048"/>
                </a:cubicBezTo>
                <a:lnTo>
                  <a:pt x="108048" y="96867"/>
                </a:lnTo>
                <a:cubicBezTo>
                  <a:pt x="109686" y="95228"/>
                  <a:pt x="109108" y="93108"/>
                  <a:pt x="108048" y="91180"/>
                </a:cubicBezTo>
                <a:lnTo>
                  <a:pt x="105060" y="85975"/>
                </a:lnTo>
                <a:cubicBezTo>
                  <a:pt x="107180" y="82216"/>
                  <a:pt x="109108" y="77879"/>
                  <a:pt x="110168" y="73445"/>
                </a:cubicBezTo>
                <a:lnTo>
                  <a:pt x="115951" y="72096"/>
                </a:lnTo>
                <a:cubicBezTo>
                  <a:pt x="117783" y="71614"/>
                  <a:pt x="120000" y="70265"/>
                  <a:pt x="120000" y="68048"/>
                </a:cubicBezTo>
                <a:lnTo>
                  <a:pt x="120000" y="51951"/>
                </a:lnTo>
                <a:cubicBezTo>
                  <a:pt x="120000" y="49831"/>
                  <a:pt x="118072" y="48481"/>
                  <a:pt x="115951" y="47903"/>
                </a:cubicBezTo>
                <a:close/>
                <a:moveTo>
                  <a:pt x="114602" y="66698"/>
                </a:moveTo>
                <a:lnTo>
                  <a:pt x="114602" y="66698"/>
                </a:lnTo>
                <a:lnTo>
                  <a:pt x="108819" y="68048"/>
                </a:lnTo>
                <a:cubicBezTo>
                  <a:pt x="106987" y="68626"/>
                  <a:pt x="105349" y="69975"/>
                  <a:pt x="105060" y="71903"/>
                </a:cubicBezTo>
                <a:cubicBezTo>
                  <a:pt x="103903" y="75662"/>
                  <a:pt x="102361" y="79518"/>
                  <a:pt x="100433" y="82987"/>
                </a:cubicBezTo>
                <a:cubicBezTo>
                  <a:pt x="99373" y="84626"/>
                  <a:pt x="99373" y="86843"/>
                  <a:pt x="100433" y="88481"/>
                </a:cubicBezTo>
                <a:lnTo>
                  <a:pt x="103421" y="93301"/>
                </a:lnTo>
                <a:lnTo>
                  <a:pt x="93879" y="102843"/>
                </a:lnTo>
                <a:lnTo>
                  <a:pt x="93879" y="102843"/>
                </a:lnTo>
                <a:lnTo>
                  <a:pt x="88963" y="99855"/>
                </a:lnTo>
                <a:cubicBezTo>
                  <a:pt x="88192" y="99373"/>
                  <a:pt x="87132" y="99084"/>
                  <a:pt x="86265" y="99084"/>
                </a:cubicBezTo>
                <a:cubicBezTo>
                  <a:pt x="85493" y="99084"/>
                  <a:pt x="84337" y="99373"/>
                  <a:pt x="83566" y="99855"/>
                </a:cubicBezTo>
                <a:cubicBezTo>
                  <a:pt x="80000" y="101783"/>
                  <a:pt x="76240" y="103421"/>
                  <a:pt x="72385" y="104481"/>
                </a:cubicBezTo>
                <a:cubicBezTo>
                  <a:pt x="70457" y="105060"/>
                  <a:pt x="69108" y="106409"/>
                  <a:pt x="68626" y="108337"/>
                </a:cubicBezTo>
                <a:lnTo>
                  <a:pt x="67180" y="114024"/>
                </a:lnTo>
                <a:lnTo>
                  <a:pt x="67180" y="114024"/>
                </a:lnTo>
                <a:lnTo>
                  <a:pt x="53879" y="114024"/>
                </a:lnTo>
                <a:lnTo>
                  <a:pt x="52530" y="108337"/>
                </a:lnTo>
                <a:cubicBezTo>
                  <a:pt x="51951" y="106409"/>
                  <a:pt x="50602" y="104771"/>
                  <a:pt x="48771" y="104481"/>
                </a:cubicBezTo>
                <a:cubicBezTo>
                  <a:pt x="44915" y="103421"/>
                  <a:pt x="41156" y="101783"/>
                  <a:pt x="37590" y="99855"/>
                </a:cubicBezTo>
                <a:cubicBezTo>
                  <a:pt x="36722" y="99373"/>
                  <a:pt x="35662" y="99084"/>
                  <a:pt x="34891" y="99084"/>
                </a:cubicBezTo>
                <a:cubicBezTo>
                  <a:pt x="33734" y="99084"/>
                  <a:pt x="32963" y="99373"/>
                  <a:pt x="32096" y="99855"/>
                </a:cubicBezTo>
                <a:lnTo>
                  <a:pt x="27277" y="102843"/>
                </a:lnTo>
                <a:lnTo>
                  <a:pt x="27277" y="102843"/>
                </a:lnTo>
                <a:lnTo>
                  <a:pt x="17734" y="93301"/>
                </a:lnTo>
                <a:lnTo>
                  <a:pt x="20722" y="88481"/>
                </a:lnTo>
                <a:cubicBezTo>
                  <a:pt x="21783" y="86843"/>
                  <a:pt x="21783" y="84626"/>
                  <a:pt x="20722" y="82987"/>
                </a:cubicBezTo>
                <a:cubicBezTo>
                  <a:pt x="18506" y="79518"/>
                  <a:pt x="17156" y="75662"/>
                  <a:pt x="16096" y="71903"/>
                </a:cubicBezTo>
                <a:cubicBezTo>
                  <a:pt x="15518" y="69975"/>
                  <a:pt x="14168" y="68626"/>
                  <a:pt x="12240" y="68048"/>
                </a:cubicBezTo>
                <a:lnTo>
                  <a:pt x="6843" y="66698"/>
                </a:lnTo>
                <a:lnTo>
                  <a:pt x="6843" y="66698"/>
                </a:lnTo>
                <a:lnTo>
                  <a:pt x="6843" y="53397"/>
                </a:lnTo>
                <a:lnTo>
                  <a:pt x="12530" y="51951"/>
                </a:lnTo>
                <a:cubicBezTo>
                  <a:pt x="14457" y="51469"/>
                  <a:pt x="16096" y="50120"/>
                  <a:pt x="16385" y="48192"/>
                </a:cubicBezTo>
                <a:cubicBezTo>
                  <a:pt x="17445" y="44337"/>
                  <a:pt x="19084" y="40578"/>
                  <a:pt x="21012" y="37012"/>
                </a:cubicBezTo>
                <a:cubicBezTo>
                  <a:pt x="22072" y="35373"/>
                  <a:pt x="22072" y="33253"/>
                  <a:pt x="21012" y="31614"/>
                </a:cubicBezTo>
                <a:lnTo>
                  <a:pt x="18024" y="26698"/>
                </a:lnTo>
                <a:lnTo>
                  <a:pt x="18024" y="26698"/>
                </a:lnTo>
                <a:lnTo>
                  <a:pt x="27469" y="17156"/>
                </a:lnTo>
                <a:lnTo>
                  <a:pt x="32385" y="20144"/>
                </a:lnTo>
                <a:cubicBezTo>
                  <a:pt x="33253" y="20722"/>
                  <a:pt x="34313" y="21012"/>
                  <a:pt x="35084" y="21012"/>
                </a:cubicBezTo>
                <a:cubicBezTo>
                  <a:pt x="35951" y="21012"/>
                  <a:pt x="37012" y="20722"/>
                  <a:pt x="37879" y="20144"/>
                </a:cubicBezTo>
                <a:cubicBezTo>
                  <a:pt x="41349" y="18313"/>
                  <a:pt x="45204" y="16674"/>
                  <a:pt x="48963" y="15518"/>
                </a:cubicBezTo>
                <a:cubicBezTo>
                  <a:pt x="50891" y="15036"/>
                  <a:pt x="52240" y="13686"/>
                  <a:pt x="52819" y="11759"/>
                </a:cubicBezTo>
                <a:lnTo>
                  <a:pt x="54168" y="6072"/>
                </a:lnTo>
                <a:lnTo>
                  <a:pt x="67469" y="6072"/>
                </a:lnTo>
                <a:lnTo>
                  <a:pt x="67469" y="6072"/>
                </a:lnTo>
                <a:lnTo>
                  <a:pt x="68819" y="11759"/>
                </a:lnTo>
                <a:cubicBezTo>
                  <a:pt x="69397" y="13686"/>
                  <a:pt x="70746" y="15228"/>
                  <a:pt x="72674" y="15518"/>
                </a:cubicBezTo>
                <a:cubicBezTo>
                  <a:pt x="76433" y="16674"/>
                  <a:pt x="80289" y="18313"/>
                  <a:pt x="83855" y="20144"/>
                </a:cubicBezTo>
                <a:cubicBezTo>
                  <a:pt x="84626" y="20722"/>
                  <a:pt x="85686" y="21012"/>
                  <a:pt x="86554" y="21012"/>
                </a:cubicBezTo>
                <a:cubicBezTo>
                  <a:pt x="87614" y="21012"/>
                  <a:pt x="88481" y="20722"/>
                  <a:pt x="89253" y="20144"/>
                </a:cubicBezTo>
                <a:lnTo>
                  <a:pt x="94168" y="17156"/>
                </a:lnTo>
                <a:lnTo>
                  <a:pt x="103710" y="26698"/>
                </a:lnTo>
                <a:lnTo>
                  <a:pt x="103710" y="26698"/>
                </a:lnTo>
                <a:lnTo>
                  <a:pt x="100722" y="31614"/>
                </a:lnTo>
                <a:cubicBezTo>
                  <a:pt x="99566" y="33253"/>
                  <a:pt x="99566" y="35373"/>
                  <a:pt x="100722" y="37012"/>
                </a:cubicBezTo>
                <a:cubicBezTo>
                  <a:pt x="102554" y="40578"/>
                  <a:pt x="104192" y="44337"/>
                  <a:pt x="105349" y="48192"/>
                </a:cubicBezTo>
                <a:cubicBezTo>
                  <a:pt x="105831" y="50120"/>
                  <a:pt x="107180" y="51469"/>
                  <a:pt x="109108" y="51951"/>
                </a:cubicBezTo>
                <a:lnTo>
                  <a:pt x="114795" y="53397"/>
                </a:lnTo>
                <a:lnTo>
                  <a:pt x="114795" y="66698"/>
                </a:lnTo>
                <a:lnTo>
                  <a:pt x="114602" y="66698"/>
                </a:lnTo>
                <a:close/>
                <a:moveTo>
                  <a:pt x="60144" y="32674"/>
                </a:moveTo>
                <a:cubicBezTo>
                  <a:pt x="45204" y="32674"/>
                  <a:pt x="32963" y="44915"/>
                  <a:pt x="32963" y="59855"/>
                </a:cubicBezTo>
                <a:cubicBezTo>
                  <a:pt x="32963" y="74891"/>
                  <a:pt x="45204" y="87132"/>
                  <a:pt x="60144" y="87132"/>
                </a:cubicBezTo>
                <a:cubicBezTo>
                  <a:pt x="75084" y="87132"/>
                  <a:pt x="87325" y="74891"/>
                  <a:pt x="87325" y="59855"/>
                </a:cubicBezTo>
                <a:cubicBezTo>
                  <a:pt x="87325" y="44915"/>
                  <a:pt x="75084" y="32674"/>
                  <a:pt x="60144" y="32674"/>
                </a:cubicBezTo>
                <a:close/>
                <a:moveTo>
                  <a:pt x="60144" y="81638"/>
                </a:moveTo>
                <a:cubicBezTo>
                  <a:pt x="48192" y="81638"/>
                  <a:pt x="38361" y="71903"/>
                  <a:pt x="38361" y="59855"/>
                </a:cubicBezTo>
                <a:cubicBezTo>
                  <a:pt x="38361" y="47903"/>
                  <a:pt x="48192" y="38168"/>
                  <a:pt x="60144" y="38168"/>
                </a:cubicBezTo>
                <a:cubicBezTo>
                  <a:pt x="72096" y="38168"/>
                  <a:pt x="81927" y="47903"/>
                  <a:pt x="81927" y="59855"/>
                </a:cubicBezTo>
                <a:cubicBezTo>
                  <a:pt x="81927" y="71903"/>
                  <a:pt x="72096" y="81638"/>
                  <a:pt x="60144" y="81638"/>
                </a:cubicBezTo>
                <a:close/>
              </a:path>
            </a:pathLst>
          </a:custGeom>
          <a:solidFill>
            <a:srgbClr val="FFFFFF"/>
          </a:solidFill>
          <a:ln>
            <a:noFill/>
          </a:ln>
        </p:spPr>
        <p:txBody>
          <a:bodyPr wrap="square" lIns="91425" tIns="45700" rIns="91425" bIns="45700" anchor="t" anchorCtr="0">
            <a:noAutofit/>
          </a:bodyPr>
          <a:lstStyle/>
          <a:p>
            <a:pPr marL="0" marR="0" lvl="0" indent="0" algn="l" rtl="0">
              <a:spcBef>
                <a:spcPts val="0"/>
              </a:spcBef>
              <a:buSzPct val="25000"/>
              <a:buNone/>
            </a:pPr>
            <a:endParaRPr sz="1800">
              <a:solidFill>
                <a:srgbClr val="000000"/>
              </a:solidFill>
              <a:latin typeface="Calibri"/>
              <a:ea typeface="Calibri"/>
              <a:cs typeface="Calibri"/>
              <a:sym typeface="Calibri"/>
            </a:endParaRPr>
          </a:p>
        </p:txBody>
      </p:sp>
      <p:cxnSp>
        <p:nvCxnSpPr>
          <p:cNvPr id="528" name="Shape 528"/>
          <p:cNvCxnSpPr/>
          <p:nvPr/>
        </p:nvCxnSpPr>
        <p:spPr>
          <a:xfrm>
            <a:off x="6412263" y="3106390"/>
            <a:ext cx="0" cy="477000"/>
          </a:xfrm>
          <a:prstGeom prst="straightConnector1">
            <a:avLst/>
          </a:prstGeom>
          <a:noFill/>
          <a:ln w="28575" cap="flat" cmpd="sng">
            <a:solidFill>
              <a:srgbClr val="FFAB40"/>
            </a:solidFill>
            <a:prstDash val="dot"/>
            <a:round/>
            <a:headEnd type="none" w="lg" len="lg"/>
            <a:tailEnd type="none" w="lg" len="lg"/>
          </a:ln>
        </p:spPr>
      </p:cxnSp>
      <p:sp>
        <p:nvSpPr>
          <p:cNvPr id="529" name="Shape 529"/>
          <p:cNvSpPr/>
          <p:nvPr/>
        </p:nvSpPr>
        <p:spPr>
          <a:xfrm>
            <a:off x="6137913" y="2539200"/>
            <a:ext cx="548700" cy="548700"/>
          </a:xfrm>
          <a:prstGeom prst="ellipse">
            <a:avLst/>
          </a:prstGeom>
          <a:solidFill>
            <a:srgbClr val="FFAB40"/>
          </a:solidFill>
          <a:ln>
            <a:noFill/>
          </a:ln>
        </p:spPr>
        <p:txBody>
          <a:bodyPr wrap="square" lIns="91425" tIns="91425" rIns="91425" bIns="91425" anchor="ctr" anchorCtr="0">
            <a:noAutofit/>
          </a:bodyPr>
          <a:lstStyle/>
          <a:p>
            <a:pPr lvl="0">
              <a:spcBef>
                <a:spcPts val="0"/>
              </a:spcBef>
              <a:buNone/>
            </a:pPr>
            <a:endParaRPr/>
          </a:p>
        </p:txBody>
      </p:sp>
      <p:sp>
        <p:nvSpPr>
          <p:cNvPr id="530" name="Shape 530"/>
          <p:cNvSpPr/>
          <p:nvPr/>
        </p:nvSpPr>
        <p:spPr>
          <a:xfrm>
            <a:off x="6241726" y="2661450"/>
            <a:ext cx="341100" cy="304200"/>
          </a:xfrm>
          <a:custGeom>
            <a:avLst/>
            <a:gdLst/>
            <a:ahLst/>
            <a:cxnLst/>
            <a:rect l="0" t="0" r="0" b="0"/>
            <a:pathLst>
              <a:path w="120000" h="120000" extrusionOk="0">
                <a:moveTo>
                  <a:pt x="100239" y="87815"/>
                </a:moveTo>
                <a:cubicBezTo>
                  <a:pt x="100239" y="87815"/>
                  <a:pt x="90167" y="85150"/>
                  <a:pt x="90167" y="73960"/>
                </a:cubicBezTo>
                <a:cubicBezTo>
                  <a:pt x="90167" y="64049"/>
                  <a:pt x="95059" y="60746"/>
                  <a:pt x="96690" y="58294"/>
                </a:cubicBezTo>
                <a:cubicBezTo>
                  <a:pt x="96690" y="58294"/>
                  <a:pt x="99952" y="55310"/>
                  <a:pt x="97745" y="45399"/>
                </a:cubicBezTo>
                <a:cubicBezTo>
                  <a:pt x="101294" y="39964"/>
                  <a:pt x="102350" y="30373"/>
                  <a:pt x="98321" y="20142"/>
                </a:cubicBezTo>
                <a:cubicBezTo>
                  <a:pt x="95827" y="13854"/>
                  <a:pt x="92853" y="10230"/>
                  <a:pt x="89400" y="8099"/>
                </a:cubicBezTo>
                <a:cubicBezTo>
                  <a:pt x="86906" y="6607"/>
                  <a:pt x="84220" y="5968"/>
                  <a:pt x="81534" y="5968"/>
                </a:cubicBezTo>
                <a:cubicBezTo>
                  <a:pt x="77505" y="5968"/>
                  <a:pt x="73669" y="7246"/>
                  <a:pt x="71270" y="8419"/>
                </a:cubicBezTo>
                <a:cubicBezTo>
                  <a:pt x="72038" y="9911"/>
                  <a:pt x="72613" y="11403"/>
                  <a:pt x="73093" y="13214"/>
                </a:cubicBezTo>
                <a:cubicBezTo>
                  <a:pt x="73093" y="13534"/>
                  <a:pt x="73381" y="13854"/>
                  <a:pt x="73381" y="13854"/>
                </a:cubicBezTo>
                <a:cubicBezTo>
                  <a:pt x="75011" y="12895"/>
                  <a:pt x="77985" y="12042"/>
                  <a:pt x="81534" y="12042"/>
                </a:cubicBezTo>
                <a:cubicBezTo>
                  <a:pt x="83645" y="12042"/>
                  <a:pt x="85563" y="12362"/>
                  <a:pt x="86906" y="13214"/>
                </a:cubicBezTo>
                <a:cubicBezTo>
                  <a:pt x="88537" y="14174"/>
                  <a:pt x="91031" y="16198"/>
                  <a:pt x="93429" y="22273"/>
                </a:cubicBezTo>
                <a:cubicBezTo>
                  <a:pt x="96690" y="30692"/>
                  <a:pt x="95827" y="37833"/>
                  <a:pt x="93429" y="41456"/>
                </a:cubicBezTo>
                <a:cubicBezTo>
                  <a:pt x="92374" y="42948"/>
                  <a:pt x="92086" y="44760"/>
                  <a:pt x="92661" y="46571"/>
                </a:cubicBezTo>
                <a:cubicBezTo>
                  <a:pt x="93717" y="51687"/>
                  <a:pt x="92853" y="53818"/>
                  <a:pt x="92853" y="54138"/>
                </a:cubicBezTo>
                <a:cubicBezTo>
                  <a:pt x="92661" y="54458"/>
                  <a:pt x="92661" y="54458"/>
                  <a:pt x="92661" y="54777"/>
                </a:cubicBezTo>
                <a:cubicBezTo>
                  <a:pt x="92661" y="54991"/>
                  <a:pt x="92086" y="55310"/>
                  <a:pt x="91798" y="55630"/>
                </a:cubicBezTo>
                <a:cubicBezTo>
                  <a:pt x="89400" y="58294"/>
                  <a:pt x="85083" y="63730"/>
                  <a:pt x="85083" y="73960"/>
                </a:cubicBezTo>
                <a:cubicBezTo>
                  <a:pt x="85083" y="86323"/>
                  <a:pt x="94004" y="91971"/>
                  <a:pt x="98896" y="93570"/>
                </a:cubicBezTo>
                <a:cubicBezTo>
                  <a:pt x="105899" y="96234"/>
                  <a:pt x="112901" y="99857"/>
                  <a:pt x="114244" y="108277"/>
                </a:cubicBezTo>
                <a:lnTo>
                  <a:pt x="97266" y="108277"/>
                </a:lnTo>
                <a:cubicBezTo>
                  <a:pt x="97745" y="110088"/>
                  <a:pt x="98033" y="112220"/>
                  <a:pt x="98321" y="114245"/>
                </a:cubicBezTo>
                <a:lnTo>
                  <a:pt x="117505" y="114245"/>
                </a:lnTo>
                <a:cubicBezTo>
                  <a:pt x="120000" y="114245"/>
                  <a:pt x="120000" y="111580"/>
                  <a:pt x="120000" y="111580"/>
                </a:cubicBezTo>
                <a:cubicBezTo>
                  <a:pt x="120000" y="95381"/>
                  <a:pt x="106666" y="90266"/>
                  <a:pt x="100239" y="87815"/>
                </a:cubicBezTo>
                <a:close/>
                <a:moveTo>
                  <a:pt x="71270" y="90799"/>
                </a:moveTo>
                <a:cubicBezTo>
                  <a:pt x="71270" y="90799"/>
                  <a:pt x="60143" y="88134"/>
                  <a:pt x="60143" y="75452"/>
                </a:cubicBezTo>
                <a:cubicBezTo>
                  <a:pt x="60143" y="64369"/>
                  <a:pt x="64748" y="60746"/>
                  <a:pt x="66378" y="58081"/>
                </a:cubicBezTo>
                <a:cubicBezTo>
                  <a:pt x="66378" y="58081"/>
                  <a:pt x="69928" y="54777"/>
                  <a:pt x="67434" y="43587"/>
                </a:cubicBezTo>
                <a:cubicBezTo>
                  <a:pt x="71462" y="37619"/>
                  <a:pt x="72326" y="26749"/>
                  <a:pt x="67721" y="15666"/>
                </a:cubicBezTo>
                <a:cubicBezTo>
                  <a:pt x="65035" y="8419"/>
                  <a:pt x="62541" y="4476"/>
                  <a:pt x="58800" y="2344"/>
                </a:cubicBezTo>
                <a:cubicBezTo>
                  <a:pt x="56115" y="639"/>
                  <a:pt x="53141" y="0"/>
                  <a:pt x="50167" y="0"/>
                </a:cubicBezTo>
                <a:cubicBezTo>
                  <a:pt x="44700" y="0"/>
                  <a:pt x="39328" y="2131"/>
                  <a:pt x="37122" y="3623"/>
                </a:cubicBezTo>
                <a:cubicBezTo>
                  <a:pt x="30887" y="6607"/>
                  <a:pt x="26858" y="9271"/>
                  <a:pt x="23021" y="19822"/>
                </a:cubicBezTo>
                <a:cubicBezTo>
                  <a:pt x="19760" y="28241"/>
                  <a:pt x="23597" y="38152"/>
                  <a:pt x="25803" y="42948"/>
                </a:cubicBezTo>
                <a:cubicBezTo>
                  <a:pt x="23309" y="54138"/>
                  <a:pt x="26570" y="57761"/>
                  <a:pt x="26570" y="57761"/>
                </a:cubicBezTo>
                <a:cubicBezTo>
                  <a:pt x="28201" y="60426"/>
                  <a:pt x="32805" y="64369"/>
                  <a:pt x="32805" y="75133"/>
                </a:cubicBezTo>
                <a:cubicBezTo>
                  <a:pt x="32805" y="87815"/>
                  <a:pt x="21678" y="90479"/>
                  <a:pt x="21678" y="90479"/>
                </a:cubicBezTo>
                <a:cubicBezTo>
                  <a:pt x="14676" y="93250"/>
                  <a:pt x="0" y="98898"/>
                  <a:pt x="0" y="117015"/>
                </a:cubicBezTo>
                <a:cubicBezTo>
                  <a:pt x="0" y="117015"/>
                  <a:pt x="0" y="120000"/>
                  <a:pt x="2781" y="120000"/>
                </a:cubicBezTo>
                <a:lnTo>
                  <a:pt x="89400" y="120000"/>
                </a:lnTo>
                <a:cubicBezTo>
                  <a:pt x="92086" y="120000"/>
                  <a:pt x="92086" y="117015"/>
                  <a:pt x="92086" y="117015"/>
                </a:cubicBezTo>
                <a:cubicBezTo>
                  <a:pt x="92853" y="99218"/>
                  <a:pt x="78273" y="93570"/>
                  <a:pt x="71270" y="90799"/>
                </a:cubicBezTo>
                <a:close/>
                <a:moveTo>
                  <a:pt x="6522" y="114245"/>
                </a:moveTo>
                <a:cubicBezTo>
                  <a:pt x="7865" y="104014"/>
                  <a:pt x="16019" y="99857"/>
                  <a:pt x="24172" y="96554"/>
                </a:cubicBezTo>
                <a:cubicBezTo>
                  <a:pt x="29544" y="95062"/>
                  <a:pt x="39040" y="88667"/>
                  <a:pt x="39040" y="75452"/>
                </a:cubicBezTo>
                <a:cubicBezTo>
                  <a:pt x="39040" y="64049"/>
                  <a:pt x="34724" y="58294"/>
                  <a:pt x="32517" y="55310"/>
                </a:cubicBezTo>
                <a:lnTo>
                  <a:pt x="31750" y="54458"/>
                </a:lnTo>
                <a:cubicBezTo>
                  <a:pt x="31750" y="54458"/>
                  <a:pt x="31750" y="54138"/>
                  <a:pt x="31462" y="54138"/>
                </a:cubicBezTo>
                <a:cubicBezTo>
                  <a:pt x="31175" y="53818"/>
                  <a:pt x="30119" y="51154"/>
                  <a:pt x="31750" y="44547"/>
                </a:cubicBezTo>
                <a:cubicBezTo>
                  <a:pt x="31942" y="43268"/>
                  <a:pt x="31942" y="41776"/>
                  <a:pt x="31462" y="40603"/>
                </a:cubicBezTo>
                <a:cubicBezTo>
                  <a:pt x="30119" y="37300"/>
                  <a:pt x="26570" y="28561"/>
                  <a:pt x="28968" y="21953"/>
                </a:cubicBezTo>
                <a:cubicBezTo>
                  <a:pt x="32230" y="13214"/>
                  <a:pt x="35203" y="11403"/>
                  <a:pt x="40383" y="9058"/>
                </a:cubicBezTo>
                <a:cubicBezTo>
                  <a:pt x="40671" y="9058"/>
                  <a:pt x="40959" y="8738"/>
                  <a:pt x="41151" y="8738"/>
                </a:cubicBezTo>
                <a:cubicBezTo>
                  <a:pt x="42589" y="7779"/>
                  <a:pt x="46906" y="5968"/>
                  <a:pt x="51223" y="5968"/>
                </a:cubicBezTo>
                <a:cubicBezTo>
                  <a:pt x="53621" y="5968"/>
                  <a:pt x="55827" y="6607"/>
                  <a:pt x="57458" y="7460"/>
                </a:cubicBezTo>
                <a:cubicBezTo>
                  <a:pt x="59280" y="8738"/>
                  <a:pt x="61199" y="10763"/>
                  <a:pt x="63884" y="17690"/>
                </a:cubicBezTo>
                <a:cubicBezTo>
                  <a:pt x="67721" y="27708"/>
                  <a:pt x="66666" y="35808"/>
                  <a:pt x="64172" y="39964"/>
                </a:cubicBezTo>
                <a:cubicBezTo>
                  <a:pt x="63405" y="41456"/>
                  <a:pt x="62829" y="43268"/>
                  <a:pt x="63405" y="45079"/>
                </a:cubicBezTo>
                <a:cubicBezTo>
                  <a:pt x="64748" y="51154"/>
                  <a:pt x="63693" y="53499"/>
                  <a:pt x="63693" y="54138"/>
                </a:cubicBezTo>
                <a:lnTo>
                  <a:pt x="63117" y="54777"/>
                </a:lnTo>
                <a:lnTo>
                  <a:pt x="62350" y="55630"/>
                </a:lnTo>
                <a:cubicBezTo>
                  <a:pt x="60143" y="58614"/>
                  <a:pt x="55827" y="64369"/>
                  <a:pt x="55827" y="75772"/>
                </a:cubicBezTo>
                <a:cubicBezTo>
                  <a:pt x="55827" y="89307"/>
                  <a:pt x="65323" y="95381"/>
                  <a:pt x="70695" y="96873"/>
                </a:cubicBezTo>
                <a:cubicBezTo>
                  <a:pt x="78561" y="99857"/>
                  <a:pt x="86906" y="104014"/>
                  <a:pt x="88249" y="114564"/>
                </a:cubicBezTo>
                <a:lnTo>
                  <a:pt x="6522" y="114564"/>
                </a:lnTo>
                <a:lnTo>
                  <a:pt x="6522" y="114245"/>
                </a:lnTo>
                <a:close/>
              </a:path>
            </a:pathLst>
          </a:custGeom>
          <a:solidFill>
            <a:srgbClr val="FFFFFF"/>
          </a:solidFill>
          <a:ln>
            <a:noFill/>
          </a:ln>
        </p:spPr>
        <p:txBody>
          <a:bodyPr wrap="square" lIns="91425" tIns="45700" rIns="91425" bIns="45700" anchor="t" anchorCtr="0">
            <a:noAutofit/>
          </a:bodyPr>
          <a:lstStyle/>
          <a:p>
            <a:pPr marL="0" marR="0" lvl="0" indent="0" algn="l" rtl="0">
              <a:spcBef>
                <a:spcPts val="0"/>
              </a:spcBef>
              <a:buSzPct val="25000"/>
              <a:buNone/>
            </a:pPr>
            <a:endParaRPr sz="1800">
              <a:solidFill>
                <a:srgbClr val="000000"/>
              </a:solidFill>
              <a:latin typeface="Calibri"/>
              <a:ea typeface="Calibri"/>
              <a:cs typeface="Calibri"/>
              <a:sym typeface="Calibri"/>
            </a:endParaRPr>
          </a:p>
        </p:txBody>
      </p:sp>
      <p:cxnSp>
        <p:nvCxnSpPr>
          <p:cNvPr id="531" name="Shape 531"/>
          <p:cNvCxnSpPr/>
          <p:nvPr/>
        </p:nvCxnSpPr>
        <p:spPr>
          <a:xfrm>
            <a:off x="8224650" y="2857575"/>
            <a:ext cx="0" cy="848100"/>
          </a:xfrm>
          <a:prstGeom prst="straightConnector1">
            <a:avLst/>
          </a:prstGeom>
          <a:noFill/>
          <a:ln w="28575" cap="flat" cmpd="sng">
            <a:solidFill>
              <a:srgbClr val="666666"/>
            </a:solidFill>
            <a:prstDash val="dot"/>
            <a:round/>
            <a:headEnd type="none" w="lg" len="lg"/>
            <a:tailEnd type="none" w="lg" len="lg"/>
          </a:ln>
        </p:spPr>
      </p:cxnSp>
      <p:sp>
        <p:nvSpPr>
          <p:cNvPr id="532" name="Shape 532"/>
          <p:cNvSpPr/>
          <p:nvPr/>
        </p:nvSpPr>
        <p:spPr>
          <a:xfrm>
            <a:off x="7950300" y="2277363"/>
            <a:ext cx="548700" cy="548700"/>
          </a:xfrm>
          <a:prstGeom prst="ellipse">
            <a:avLst/>
          </a:prstGeom>
          <a:solidFill>
            <a:srgbClr val="666666"/>
          </a:solidFill>
          <a:ln>
            <a:noFill/>
          </a:ln>
        </p:spPr>
        <p:txBody>
          <a:bodyPr wrap="square" lIns="91425" tIns="91425" rIns="91425" bIns="91425" anchor="ctr" anchorCtr="0">
            <a:noAutofit/>
          </a:bodyPr>
          <a:lstStyle/>
          <a:p>
            <a:pPr lvl="0">
              <a:spcBef>
                <a:spcPts val="0"/>
              </a:spcBef>
              <a:buNone/>
            </a:pPr>
            <a:endParaRPr/>
          </a:p>
        </p:txBody>
      </p:sp>
      <p:sp>
        <p:nvSpPr>
          <p:cNvPr id="533" name="Shape 533"/>
          <p:cNvSpPr/>
          <p:nvPr/>
        </p:nvSpPr>
        <p:spPr>
          <a:xfrm>
            <a:off x="8035881" y="2376209"/>
            <a:ext cx="359100" cy="330000"/>
          </a:xfrm>
          <a:custGeom>
            <a:avLst/>
            <a:gdLst/>
            <a:ahLst/>
            <a:cxnLst/>
            <a:rect l="0" t="0" r="0" b="0"/>
            <a:pathLst>
              <a:path w="120000" h="120000" extrusionOk="0">
                <a:moveTo>
                  <a:pt x="109082" y="42095"/>
                </a:moveTo>
                <a:lnTo>
                  <a:pt x="109082" y="9058"/>
                </a:lnTo>
                <a:cubicBezTo>
                  <a:pt x="109082" y="3943"/>
                  <a:pt x="105507" y="0"/>
                  <a:pt x="100869" y="0"/>
                </a:cubicBezTo>
                <a:cubicBezTo>
                  <a:pt x="96231" y="0"/>
                  <a:pt x="92753" y="3943"/>
                  <a:pt x="92753" y="9058"/>
                </a:cubicBezTo>
                <a:lnTo>
                  <a:pt x="92753" y="11403"/>
                </a:lnTo>
                <a:lnTo>
                  <a:pt x="13429" y="39644"/>
                </a:lnTo>
                <a:cubicBezTo>
                  <a:pt x="12560" y="39431"/>
                  <a:pt x="11787" y="39111"/>
                  <a:pt x="10917" y="39111"/>
                </a:cubicBezTo>
                <a:lnTo>
                  <a:pt x="5507" y="39111"/>
                </a:lnTo>
                <a:cubicBezTo>
                  <a:pt x="2512" y="39111"/>
                  <a:pt x="0" y="41776"/>
                  <a:pt x="0" y="45079"/>
                </a:cubicBezTo>
                <a:lnTo>
                  <a:pt x="0" y="75133"/>
                </a:lnTo>
                <a:cubicBezTo>
                  <a:pt x="0" y="78436"/>
                  <a:pt x="2512" y="81207"/>
                  <a:pt x="5507" y="81207"/>
                </a:cubicBezTo>
                <a:lnTo>
                  <a:pt x="10917" y="81207"/>
                </a:lnTo>
                <a:cubicBezTo>
                  <a:pt x="11787" y="81207"/>
                  <a:pt x="12560" y="80888"/>
                  <a:pt x="13429" y="80568"/>
                </a:cubicBezTo>
                <a:lnTo>
                  <a:pt x="26183" y="85150"/>
                </a:lnTo>
                <a:lnTo>
                  <a:pt x="25120" y="88667"/>
                </a:lnTo>
                <a:cubicBezTo>
                  <a:pt x="23188" y="95062"/>
                  <a:pt x="26473" y="101989"/>
                  <a:pt x="32173" y="103801"/>
                </a:cubicBezTo>
                <a:lnTo>
                  <a:pt x="60869" y="113712"/>
                </a:lnTo>
                <a:cubicBezTo>
                  <a:pt x="66570" y="115737"/>
                  <a:pt x="72850" y="112220"/>
                  <a:pt x="74492" y="105825"/>
                </a:cubicBezTo>
                <a:lnTo>
                  <a:pt x="75555" y="102522"/>
                </a:lnTo>
                <a:lnTo>
                  <a:pt x="92753" y="108596"/>
                </a:lnTo>
                <a:lnTo>
                  <a:pt x="92753" y="110941"/>
                </a:lnTo>
                <a:cubicBezTo>
                  <a:pt x="92753" y="116056"/>
                  <a:pt x="96231" y="120000"/>
                  <a:pt x="100869" y="120000"/>
                </a:cubicBezTo>
                <a:cubicBezTo>
                  <a:pt x="105507" y="120000"/>
                  <a:pt x="109082" y="116056"/>
                  <a:pt x="109082" y="110941"/>
                </a:cubicBezTo>
                <a:lnTo>
                  <a:pt x="109082" y="77904"/>
                </a:lnTo>
                <a:cubicBezTo>
                  <a:pt x="115072" y="77904"/>
                  <a:pt x="120000" y="72468"/>
                  <a:pt x="120000" y="65861"/>
                </a:cubicBezTo>
                <a:lnTo>
                  <a:pt x="120000" y="53818"/>
                </a:lnTo>
                <a:cubicBezTo>
                  <a:pt x="120000" y="47531"/>
                  <a:pt x="115072" y="42095"/>
                  <a:pt x="109082" y="42095"/>
                </a:cubicBezTo>
                <a:close/>
                <a:moveTo>
                  <a:pt x="10917" y="75133"/>
                </a:moveTo>
                <a:lnTo>
                  <a:pt x="5507" y="75133"/>
                </a:lnTo>
                <a:lnTo>
                  <a:pt x="5507" y="45079"/>
                </a:lnTo>
                <a:lnTo>
                  <a:pt x="10917" y="45079"/>
                </a:lnTo>
                <a:lnTo>
                  <a:pt x="10917" y="75133"/>
                </a:lnTo>
                <a:close/>
                <a:moveTo>
                  <a:pt x="69275" y="104333"/>
                </a:moveTo>
                <a:cubicBezTo>
                  <a:pt x="68502" y="107637"/>
                  <a:pt x="65217" y="109129"/>
                  <a:pt x="62512" y="108277"/>
                </a:cubicBezTo>
                <a:lnTo>
                  <a:pt x="33816" y="98365"/>
                </a:lnTo>
                <a:cubicBezTo>
                  <a:pt x="30821" y="97406"/>
                  <a:pt x="29468" y="93783"/>
                  <a:pt x="30241" y="90799"/>
                </a:cubicBezTo>
                <a:lnTo>
                  <a:pt x="31400" y="87175"/>
                </a:lnTo>
                <a:lnTo>
                  <a:pt x="70338" y="101030"/>
                </a:lnTo>
                <a:lnTo>
                  <a:pt x="69275" y="104333"/>
                </a:lnTo>
                <a:close/>
                <a:moveTo>
                  <a:pt x="92753" y="102522"/>
                </a:moveTo>
                <a:lnTo>
                  <a:pt x="16425" y="75133"/>
                </a:lnTo>
                <a:lnTo>
                  <a:pt x="16425" y="75133"/>
                </a:lnTo>
                <a:lnTo>
                  <a:pt x="16425" y="45079"/>
                </a:lnTo>
                <a:lnTo>
                  <a:pt x="16425" y="45079"/>
                </a:lnTo>
                <a:lnTo>
                  <a:pt x="92753" y="17690"/>
                </a:lnTo>
                <a:lnTo>
                  <a:pt x="92753" y="102522"/>
                </a:lnTo>
                <a:close/>
                <a:moveTo>
                  <a:pt x="103671" y="111261"/>
                </a:moveTo>
                <a:cubicBezTo>
                  <a:pt x="103671" y="113072"/>
                  <a:pt x="102512" y="114245"/>
                  <a:pt x="100869" y="114245"/>
                </a:cubicBezTo>
                <a:cubicBezTo>
                  <a:pt x="99323" y="114245"/>
                  <a:pt x="98164" y="113072"/>
                  <a:pt x="98164" y="111261"/>
                </a:cubicBezTo>
                <a:lnTo>
                  <a:pt x="98164" y="9058"/>
                </a:lnTo>
                <a:cubicBezTo>
                  <a:pt x="98164" y="7246"/>
                  <a:pt x="99323" y="5968"/>
                  <a:pt x="100869" y="5968"/>
                </a:cubicBezTo>
                <a:cubicBezTo>
                  <a:pt x="102512" y="5968"/>
                  <a:pt x="103671" y="7246"/>
                  <a:pt x="103671" y="9058"/>
                </a:cubicBezTo>
                <a:lnTo>
                  <a:pt x="103671" y="111261"/>
                </a:lnTo>
                <a:close/>
                <a:moveTo>
                  <a:pt x="114589" y="66181"/>
                </a:moveTo>
                <a:cubicBezTo>
                  <a:pt x="114589" y="69484"/>
                  <a:pt x="112077" y="72149"/>
                  <a:pt x="109082" y="72149"/>
                </a:cubicBezTo>
                <a:lnTo>
                  <a:pt x="109082" y="48063"/>
                </a:lnTo>
                <a:cubicBezTo>
                  <a:pt x="112077" y="48063"/>
                  <a:pt x="114589" y="50834"/>
                  <a:pt x="114589" y="54138"/>
                </a:cubicBezTo>
                <a:lnTo>
                  <a:pt x="114589" y="66181"/>
                </a:lnTo>
                <a:close/>
              </a:path>
            </a:pathLst>
          </a:custGeom>
          <a:solidFill>
            <a:srgbClr val="FFFFFF"/>
          </a:solidFill>
          <a:ln>
            <a:noFill/>
          </a:ln>
        </p:spPr>
        <p:txBody>
          <a:bodyPr wrap="square" lIns="91425" tIns="45700" rIns="91425" bIns="45700" anchor="t" anchorCtr="0">
            <a:noAutofit/>
          </a:bodyPr>
          <a:lstStyle/>
          <a:p>
            <a:pPr marL="0" marR="0" lvl="0" indent="0" algn="l" rtl="0">
              <a:spcBef>
                <a:spcPts val="0"/>
              </a:spcBef>
              <a:buSzPct val="25000"/>
              <a:buNone/>
            </a:pPr>
            <a:endParaRPr sz="1800">
              <a:solidFill>
                <a:srgbClr val="00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Shape 538"/>
          <p:cNvSpPr txBox="1"/>
          <p:nvPr/>
        </p:nvSpPr>
        <p:spPr>
          <a:xfrm>
            <a:off x="8421384" y="138251"/>
            <a:ext cx="548700" cy="393600"/>
          </a:xfrm>
          <a:prstGeom prst="rect">
            <a:avLst/>
          </a:prstGeom>
          <a:solidFill>
            <a:srgbClr val="0B5394"/>
          </a:solidFill>
          <a:ln>
            <a:noFill/>
          </a:ln>
        </p:spPr>
        <p:txBody>
          <a:bodyPr wrap="square" lIns="91425" tIns="91425" rIns="91425" bIns="91425" anchor="ctr" anchorCtr="0">
            <a:noAutofit/>
          </a:bodyPr>
          <a:lstStyle/>
          <a:p>
            <a:pPr lvl="0" algn="ctr" rtl="0">
              <a:spcBef>
                <a:spcPts val="0"/>
              </a:spcBef>
              <a:buNone/>
            </a:pPr>
            <a:fld id="{00000000-1234-1234-1234-123412341234}" type="slidenum">
              <a:rPr lang="en" sz="1300">
                <a:solidFill>
                  <a:srgbClr val="FFFFFF"/>
                </a:solidFill>
              </a:rPr>
              <a:t>12</a:t>
            </a:fld>
            <a:endParaRPr lang="en" sz="1300">
              <a:solidFill>
                <a:srgbClr val="FFFFFF"/>
              </a:solidFill>
            </a:endParaRPr>
          </a:p>
        </p:txBody>
      </p:sp>
      <p:sp>
        <p:nvSpPr>
          <p:cNvPr id="539" name="Shape 539"/>
          <p:cNvSpPr txBox="1"/>
          <p:nvPr/>
        </p:nvSpPr>
        <p:spPr>
          <a:xfrm>
            <a:off x="311700" y="34100"/>
            <a:ext cx="8520600" cy="572700"/>
          </a:xfrm>
          <a:prstGeom prst="rect">
            <a:avLst/>
          </a:prstGeom>
          <a:noFill/>
          <a:ln>
            <a:noFill/>
          </a:ln>
        </p:spPr>
        <p:txBody>
          <a:bodyPr wrap="square" lIns="91425" tIns="91425" rIns="91425" bIns="91425" anchor="t" anchorCtr="0">
            <a:noAutofit/>
          </a:bodyPr>
          <a:lstStyle/>
          <a:p>
            <a:pPr lvl="0" algn="ctr" rtl="0">
              <a:spcBef>
                <a:spcPts val="0"/>
              </a:spcBef>
              <a:buNone/>
            </a:pPr>
            <a:r>
              <a:rPr lang="en" sz="3800" b="1">
                <a:solidFill>
                  <a:srgbClr val="666666"/>
                </a:solidFill>
                <a:latin typeface="Dosis"/>
                <a:ea typeface="Dosis"/>
                <a:cs typeface="Dosis"/>
                <a:sym typeface="Dosis"/>
              </a:rPr>
              <a:t>Learn, Work, Thrive</a:t>
            </a:r>
          </a:p>
        </p:txBody>
      </p:sp>
      <p:sp>
        <p:nvSpPr>
          <p:cNvPr id="540" name="Shape 540"/>
          <p:cNvSpPr txBox="1"/>
          <p:nvPr/>
        </p:nvSpPr>
        <p:spPr>
          <a:xfrm>
            <a:off x="5985975" y="1681200"/>
            <a:ext cx="2716800" cy="2550000"/>
          </a:xfrm>
          <a:prstGeom prst="rect">
            <a:avLst/>
          </a:prstGeom>
          <a:noFill/>
          <a:ln>
            <a:noFill/>
          </a:ln>
        </p:spPr>
        <p:txBody>
          <a:bodyPr wrap="square" lIns="91425" tIns="91425" rIns="91425" bIns="91425" anchor="t" anchorCtr="0">
            <a:noAutofit/>
          </a:bodyPr>
          <a:lstStyle/>
          <a:p>
            <a:pPr lvl="0" rtl="0">
              <a:lnSpc>
                <a:spcPct val="115000"/>
              </a:lnSpc>
              <a:spcBef>
                <a:spcPts val="0"/>
              </a:spcBef>
              <a:spcAft>
                <a:spcPts val="1600"/>
              </a:spcAft>
              <a:buNone/>
            </a:pPr>
            <a:r>
              <a:rPr lang="en" sz="900">
                <a:solidFill>
                  <a:srgbClr val="434343"/>
                </a:solidFill>
                <a:latin typeface="Open Sans"/>
                <a:ea typeface="Open Sans"/>
                <a:cs typeface="Open Sans"/>
                <a:sym typeface="Open Sans"/>
              </a:rPr>
              <a:t>Project will aim to </a:t>
            </a:r>
          </a:p>
          <a:p>
            <a:pPr marL="457200" lvl="0" indent="-285750" rtl="0">
              <a:lnSpc>
                <a:spcPct val="115000"/>
              </a:lnSpc>
              <a:spcBef>
                <a:spcPts val="0"/>
              </a:spcBef>
              <a:spcAft>
                <a:spcPts val="0"/>
              </a:spcAft>
              <a:buClr>
                <a:srgbClr val="434343"/>
              </a:buClr>
              <a:buSzPct val="100000"/>
              <a:buFont typeface="Open Sans"/>
              <a:buChar char="●"/>
            </a:pPr>
            <a:r>
              <a:rPr lang="en" sz="900">
                <a:solidFill>
                  <a:srgbClr val="434343"/>
                </a:solidFill>
                <a:latin typeface="Open Sans"/>
                <a:ea typeface="Open Sans"/>
                <a:cs typeface="Open Sans"/>
                <a:sym typeface="Open Sans"/>
              </a:rPr>
              <a:t>Contribute to the </a:t>
            </a:r>
            <a:r>
              <a:rPr lang="en" sz="900" b="1">
                <a:solidFill>
                  <a:srgbClr val="434343"/>
                </a:solidFill>
                <a:latin typeface="Open Sans"/>
                <a:ea typeface="Open Sans"/>
                <a:cs typeface="Open Sans"/>
                <a:sym typeface="Open Sans"/>
              </a:rPr>
              <a:t>evolution</a:t>
            </a:r>
            <a:r>
              <a:rPr lang="en" sz="900">
                <a:solidFill>
                  <a:srgbClr val="434343"/>
                </a:solidFill>
                <a:latin typeface="Open Sans"/>
                <a:ea typeface="Open Sans"/>
                <a:cs typeface="Open Sans"/>
                <a:sym typeface="Open Sans"/>
              </a:rPr>
              <a:t> of the ICT / Internet Service Provision </a:t>
            </a:r>
          </a:p>
          <a:p>
            <a:pPr marL="457200" lvl="0" indent="-285750" rtl="0">
              <a:lnSpc>
                <a:spcPct val="115000"/>
              </a:lnSpc>
              <a:spcBef>
                <a:spcPts val="0"/>
              </a:spcBef>
              <a:spcAft>
                <a:spcPts val="0"/>
              </a:spcAft>
              <a:buClr>
                <a:srgbClr val="434343"/>
              </a:buClr>
              <a:buSzPct val="100000"/>
              <a:buFont typeface="Open Sans"/>
              <a:buChar char="●"/>
            </a:pPr>
            <a:r>
              <a:rPr lang="en" sz="900">
                <a:solidFill>
                  <a:srgbClr val="434343"/>
                </a:solidFill>
                <a:latin typeface="Open Sans"/>
                <a:ea typeface="Open Sans"/>
                <a:cs typeface="Open Sans"/>
                <a:sym typeface="Open Sans"/>
              </a:rPr>
              <a:t>Evolve </a:t>
            </a:r>
            <a:r>
              <a:rPr lang="en" sz="900" b="1">
                <a:solidFill>
                  <a:srgbClr val="434343"/>
                </a:solidFill>
                <a:latin typeface="Open Sans"/>
                <a:ea typeface="Open Sans"/>
                <a:cs typeface="Open Sans"/>
                <a:sym typeface="Open Sans"/>
              </a:rPr>
              <a:t>Domain Name Market</a:t>
            </a:r>
            <a:r>
              <a:rPr lang="en" sz="900">
                <a:solidFill>
                  <a:srgbClr val="434343"/>
                </a:solidFill>
                <a:latin typeface="Open Sans"/>
                <a:ea typeface="Open Sans"/>
                <a:cs typeface="Open Sans"/>
                <a:sym typeface="Open Sans"/>
              </a:rPr>
              <a:t> / Industry / Sector in South Africa </a:t>
            </a:r>
          </a:p>
          <a:p>
            <a:pPr marL="457200" lvl="0" indent="-285750" rtl="0">
              <a:lnSpc>
                <a:spcPct val="115000"/>
              </a:lnSpc>
              <a:spcBef>
                <a:spcPts val="0"/>
              </a:spcBef>
              <a:spcAft>
                <a:spcPts val="0"/>
              </a:spcAft>
              <a:buClr>
                <a:srgbClr val="434343"/>
              </a:buClr>
              <a:buSzPct val="100000"/>
              <a:buFont typeface="Open Sans"/>
              <a:buChar char="●"/>
            </a:pPr>
            <a:r>
              <a:rPr lang="en" sz="900">
                <a:solidFill>
                  <a:srgbClr val="434343"/>
                </a:solidFill>
                <a:latin typeface="Open Sans"/>
                <a:ea typeface="Open Sans"/>
                <a:cs typeface="Open Sans"/>
                <a:sym typeface="Open Sans"/>
              </a:rPr>
              <a:t>Develop a </a:t>
            </a:r>
            <a:r>
              <a:rPr lang="en" sz="900" b="1">
                <a:solidFill>
                  <a:srgbClr val="434343"/>
                </a:solidFill>
                <a:latin typeface="Open Sans"/>
                <a:ea typeface="Open Sans"/>
                <a:cs typeface="Open Sans"/>
                <a:sym typeface="Open Sans"/>
              </a:rPr>
              <a:t>robust and healthy</a:t>
            </a:r>
            <a:r>
              <a:rPr lang="en" sz="900">
                <a:solidFill>
                  <a:srgbClr val="434343"/>
                </a:solidFill>
                <a:latin typeface="Open Sans"/>
                <a:ea typeface="Open Sans"/>
                <a:cs typeface="Open Sans"/>
                <a:sym typeface="Open Sans"/>
              </a:rPr>
              <a:t> domain name startup ecosystem</a:t>
            </a:r>
          </a:p>
          <a:p>
            <a:pPr marL="457200" lvl="0" indent="-285750" rtl="0">
              <a:lnSpc>
                <a:spcPct val="115000"/>
              </a:lnSpc>
              <a:spcBef>
                <a:spcPts val="0"/>
              </a:spcBef>
              <a:spcAft>
                <a:spcPts val="1600"/>
              </a:spcAft>
              <a:buClr>
                <a:srgbClr val="434343"/>
              </a:buClr>
              <a:buSzPct val="100000"/>
              <a:buFont typeface="Open Sans"/>
              <a:buChar char="●"/>
            </a:pPr>
            <a:r>
              <a:rPr lang="en" sz="900" b="1">
                <a:solidFill>
                  <a:srgbClr val="434343"/>
                </a:solidFill>
                <a:latin typeface="Open Sans"/>
                <a:ea typeface="Open Sans"/>
                <a:cs typeface="Open Sans"/>
                <a:sym typeface="Open Sans"/>
              </a:rPr>
              <a:t>Foster collaboration</a:t>
            </a:r>
            <a:r>
              <a:rPr lang="en" sz="900">
                <a:solidFill>
                  <a:srgbClr val="434343"/>
                </a:solidFill>
                <a:latin typeface="Open Sans"/>
                <a:ea typeface="Open Sans"/>
                <a:cs typeface="Open Sans"/>
                <a:sym typeface="Open Sans"/>
              </a:rPr>
              <a:t> among public and private operators and sharing of best practices and resources.</a:t>
            </a:r>
          </a:p>
        </p:txBody>
      </p:sp>
      <p:sp>
        <p:nvSpPr>
          <p:cNvPr id="541" name="Shape 541"/>
          <p:cNvSpPr txBox="1"/>
          <p:nvPr/>
        </p:nvSpPr>
        <p:spPr>
          <a:xfrm>
            <a:off x="3148850" y="1681193"/>
            <a:ext cx="2716800" cy="2309700"/>
          </a:xfrm>
          <a:prstGeom prst="rect">
            <a:avLst/>
          </a:prstGeom>
          <a:noFill/>
          <a:ln>
            <a:noFill/>
          </a:ln>
        </p:spPr>
        <p:txBody>
          <a:bodyPr wrap="square" lIns="91425" tIns="91425" rIns="91425" bIns="91425" anchor="t" anchorCtr="0">
            <a:noAutofit/>
          </a:bodyPr>
          <a:lstStyle/>
          <a:p>
            <a:pPr lvl="0" rtl="0">
              <a:spcBef>
                <a:spcPts val="0"/>
              </a:spcBef>
              <a:spcAft>
                <a:spcPts val="800"/>
              </a:spcAft>
              <a:buNone/>
            </a:pPr>
            <a:r>
              <a:rPr lang="en" sz="900">
                <a:solidFill>
                  <a:srgbClr val="434343"/>
                </a:solidFill>
                <a:latin typeface="Open Sans"/>
                <a:ea typeface="Open Sans"/>
                <a:cs typeface="Open Sans"/>
                <a:sym typeface="Open Sans"/>
              </a:rPr>
              <a:t>Announced as a joint project </a:t>
            </a:r>
          </a:p>
          <a:p>
            <a:pPr marL="457200" lvl="0" indent="-285750" rtl="0">
              <a:lnSpc>
                <a:spcPct val="115000"/>
              </a:lnSpc>
              <a:spcBef>
                <a:spcPts val="0"/>
              </a:spcBef>
              <a:spcAft>
                <a:spcPts val="0"/>
              </a:spcAft>
              <a:buClr>
                <a:srgbClr val="434343"/>
              </a:buClr>
              <a:buSzPct val="100000"/>
              <a:buFont typeface="Open Sans"/>
              <a:buChar char="●"/>
            </a:pPr>
            <a:r>
              <a:rPr lang="en" sz="900">
                <a:solidFill>
                  <a:srgbClr val="434343"/>
                </a:solidFill>
                <a:latin typeface="Open Sans"/>
                <a:ea typeface="Open Sans"/>
                <a:cs typeface="Open Sans"/>
                <a:sym typeface="Open Sans"/>
              </a:rPr>
              <a:t>Between the Department of Telecommunications &amp; Postal Services </a:t>
            </a:r>
            <a:r>
              <a:rPr lang="en" sz="900" b="1">
                <a:solidFill>
                  <a:srgbClr val="434343"/>
                </a:solidFill>
                <a:latin typeface="Open Sans"/>
                <a:ea typeface="Open Sans"/>
                <a:cs typeface="Open Sans"/>
                <a:sym typeface="Open Sans"/>
              </a:rPr>
              <a:t>(DtpsZA)</a:t>
            </a:r>
            <a:r>
              <a:rPr lang="en" sz="900">
                <a:solidFill>
                  <a:srgbClr val="434343"/>
                </a:solidFill>
                <a:latin typeface="Open Sans"/>
                <a:ea typeface="Open Sans"/>
                <a:cs typeface="Open Sans"/>
                <a:sym typeface="Open Sans"/>
              </a:rPr>
              <a:t> and the .ZA Domain Name Authority </a:t>
            </a:r>
            <a:r>
              <a:rPr lang="en" sz="900" b="1">
                <a:solidFill>
                  <a:srgbClr val="434343"/>
                </a:solidFill>
                <a:latin typeface="Open Sans"/>
                <a:ea typeface="Open Sans"/>
                <a:cs typeface="Open Sans"/>
                <a:sym typeface="Open Sans"/>
              </a:rPr>
              <a:t>(.ZADNA)</a:t>
            </a:r>
          </a:p>
          <a:p>
            <a:pPr marL="457200" lvl="0" indent="-285750" rtl="0">
              <a:lnSpc>
                <a:spcPct val="115000"/>
              </a:lnSpc>
              <a:spcBef>
                <a:spcPts val="0"/>
              </a:spcBef>
              <a:spcAft>
                <a:spcPts val="0"/>
              </a:spcAft>
              <a:buClr>
                <a:srgbClr val="434343"/>
              </a:buClr>
              <a:buSzPct val="100000"/>
              <a:buFont typeface="Open Sans"/>
              <a:buChar char="●"/>
            </a:pPr>
            <a:r>
              <a:rPr lang="en" sz="900">
                <a:solidFill>
                  <a:srgbClr val="434343"/>
                </a:solidFill>
                <a:latin typeface="Open Sans"/>
                <a:ea typeface="Open Sans"/>
                <a:cs typeface="Open Sans"/>
                <a:sym typeface="Open Sans"/>
              </a:rPr>
              <a:t>Extended through partnerships with public </a:t>
            </a:r>
            <a:r>
              <a:rPr lang="en" sz="900" b="1">
                <a:solidFill>
                  <a:srgbClr val="434343"/>
                </a:solidFill>
                <a:latin typeface="Open Sans"/>
                <a:ea typeface="Open Sans"/>
                <a:cs typeface="Open Sans"/>
                <a:sym typeface="Open Sans"/>
              </a:rPr>
              <a:t>finance institutions</a:t>
            </a:r>
            <a:r>
              <a:rPr lang="en" sz="900">
                <a:solidFill>
                  <a:srgbClr val="434343"/>
                </a:solidFill>
                <a:latin typeface="Open Sans"/>
                <a:ea typeface="Open Sans"/>
                <a:cs typeface="Open Sans"/>
                <a:sym typeface="Open Sans"/>
              </a:rPr>
              <a:t> and  </a:t>
            </a:r>
          </a:p>
          <a:p>
            <a:pPr marL="457200" lvl="0" indent="-285750" rtl="0">
              <a:lnSpc>
                <a:spcPct val="115000"/>
              </a:lnSpc>
              <a:spcBef>
                <a:spcPts val="0"/>
              </a:spcBef>
              <a:spcAft>
                <a:spcPts val="0"/>
              </a:spcAft>
              <a:buClr>
                <a:srgbClr val="434343"/>
              </a:buClr>
              <a:buSzPct val="100000"/>
              <a:buFont typeface="Open Sans"/>
              <a:buChar char="●"/>
            </a:pPr>
            <a:r>
              <a:rPr lang="en" sz="900">
                <a:solidFill>
                  <a:srgbClr val="434343"/>
                </a:solidFill>
                <a:latin typeface="Open Sans"/>
                <a:ea typeface="Open Sans"/>
                <a:cs typeface="Open Sans"/>
                <a:sym typeface="Open Sans"/>
              </a:rPr>
              <a:t>with start-up </a:t>
            </a:r>
            <a:r>
              <a:rPr lang="en" sz="900" b="1">
                <a:solidFill>
                  <a:srgbClr val="434343"/>
                </a:solidFill>
                <a:latin typeface="Open Sans"/>
                <a:ea typeface="Open Sans"/>
                <a:cs typeface="Open Sans"/>
                <a:sym typeface="Open Sans"/>
              </a:rPr>
              <a:t>entrepreneurship experts</a:t>
            </a:r>
            <a:r>
              <a:rPr lang="en" sz="900">
                <a:solidFill>
                  <a:srgbClr val="434343"/>
                </a:solidFill>
                <a:latin typeface="Open Sans"/>
                <a:ea typeface="Open Sans"/>
                <a:cs typeface="Open Sans"/>
                <a:sym typeface="Open Sans"/>
              </a:rPr>
              <a:t> in various  fields, </a:t>
            </a:r>
          </a:p>
          <a:p>
            <a:pPr marL="457200" lvl="0" indent="-285750" rtl="0">
              <a:lnSpc>
                <a:spcPct val="115000"/>
              </a:lnSpc>
              <a:spcBef>
                <a:spcPts val="0"/>
              </a:spcBef>
              <a:spcAft>
                <a:spcPts val="0"/>
              </a:spcAft>
              <a:buClr>
                <a:srgbClr val="434343"/>
              </a:buClr>
              <a:buSzPct val="100000"/>
              <a:buFont typeface="Open Sans"/>
              <a:buChar char="●"/>
            </a:pPr>
            <a:r>
              <a:rPr lang="en" sz="900">
                <a:solidFill>
                  <a:srgbClr val="434343"/>
                </a:solidFill>
                <a:latin typeface="Open Sans"/>
                <a:ea typeface="Open Sans"/>
                <a:cs typeface="Open Sans"/>
                <a:sym typeface="Open Sans"/>
              </a:rPr>
              <a:t>Providing training workshops, material and </a:t>
            </a:r>
            <a:r>
              <a:rPr lang="en" sz="900" b="1">
                <a:solidFill>
                  <a:srgbClr val="434343"/>
                </a:solidFill>
                <a:latin typeface="Open Sans"/>
                <a:ea typeface="Open Sans"/>
                <a:cs typeface="Open Sans"/>
                <a:sym typeface="Open Sans"/>
              </a:rPr>
              <a:t>mentoring</a:t>
            </a:r>
            <a:r>
              <a:rPr lang="en" sz="900">
                <a:solidFill>
                  <a:srgbClr val="434343"/>
                </a:solidFill>
                <a:latin typeface="Open Sans"/>
                <a:ea typeface="Open Sans"/>
                <a:cs typeface="Open Sans"/>
                <a:sym typeface="Open Sans"/>
              </a:rPr>
              <a:t> programs and</a:t>
            </a:r>
          </a:p>
          <a:p>
            <a:pPr marL="457200" lvl="0" indent="-285750" rtl="0">
              <a:lnSpc>
                <a:spcPct val="115000"/>
              </a:lnSpc>
              <a:spcBef>
                <a:spcPts val="0"/>
              </a:spcBef>
              <a:spcAft>
                <a:spcPts val="800"/>
              </a:spcAft>
              <a:buClr>
                <a:srgbClr val="434343"/>
              </a:buClr>
              <a:buSzPct val="100000"/>
              <a:buFont typeface="Open Sans"/>
              <a:buChar char="●"/>
            </a:pPr>
            <a:r>
              <a:rPr lang="en" sz="900">
                <a:solidFill>
                  <a:srgbClr val="434343"/>
                </a:solidFill>
                <a:latin typeface="Open Sans"/>
                <a:ea typeface="Open Sans"/>
                <a:cs typeface="Open Sans"/>
                <a:sym typeface="Open Sans"/>
              </a:rPr>
              <a:t>Incubate/ </a:t>
            </a:r>
            <a:r>
              <a:rPr lang="en" sz="900" b="1">
                <a:solidFill>
                  <a:srgbClr val="434343"/>
                </a:solidFill>
                <a:latin typeface="Open Sans"/>
                <a:ea typeface="Open Sans"/>
                <a:cs typeface="Open Sans"/>
                <a:sym typeface="Open Sans"/>
              </a:rPr>
              <a:t>accelerate</a:t>
            </a:r>
            <a:r>
              <a:rPr lang="en" sz="900">
                <a:solidFill>
                  <a:srgbClr val="434343"/>
                </a:solidFill>
                <a:latin typeface="Open Sans"/>
                <a:ea typeface="Open Sans"/>
                <a:cs typeface="Open Sans"/>
                <a:sym typeface="Open Sans"/>
              </a:rPr>
              <a:t> ISP’s / Domain Registrars Resellers SMMEs</a:t>
            </a:r>
          </a:p>
        </p:txBody>
      </p:sp>
      <p:sp>
        <p:nvSpPr>
          <p:cNvPr id="542" name="Shape 542"/>
          <p:cNvSpPr txBox="1"/>
          <p:nvPr/>
        </p:nvSpPr>
        <p:spPr>
          <a:xfrm>
            <a:off x="311700" y="1681189"/>
            <a:ext cx="2716800" cy="2952000"/>
          </a:xfrm>
          <a:prstGeom prst="rect">
            <a:avLst/>
          </a:prstGeom>
          <a:noFill/>
          <a:ln>
            <a:noFill/>
          </a:ln>
        </p:spPr>
        <p:txBody>
          <a:bodyPr wrap="square" lIns="91425" tIns="91425" rIns="91425" bIns="91425" anchor="t" anchorCtr="0">
            <a:noAutofit/>
          </a:bodyPr>
          <a:lstStyle/>
          <a:p>
            <a:pPr lvl="0">
              <a:spcBef>
                <a:spcPts val="0"/>
              </a:spcBef>
              <a:buNone/>
            </a:pPr>
            <a:r>
              <a:rPr lang="en" sz="900">
                <a:solidFill>
                  <a:srgbClr val="434343"/>
                </a:solidFill>
                <a:latin typeface="Open Sans"/>
                <a:ea typeface="Open Sans"/>
                <a:cs typeface="Open Sans"/>
                <a:sym typeface="Open Sans"/>
              </a:rPr>
              <a:t>The [Black ISP / Domain Name Registrar Reseller] support initiative:</a:t>
            </a:r>
          </a:p>
          <a:p>
            <a:pPr lvl="0">
              <a:lnSpc>
                <a:spcPct val="115000"/>
              </a:lnSpc>
              <a:spcBef>
                <a:spcPts val="0"/>
              </a:spcBef>
              <a:buNone/>
            </a:pPr>
            <a:endParaRPr sz="900">
              <a:solidFill>
                <a:srgbClr val="434343"/>
              </a:solidFill>
              <a:latin typeface="Open Sans"/>
              <a:ea typeface="Open Sans"/>
              <a:cs typeface="Open Sans"/>
              <a:sym typeface="Open Sans"/>
            </a:endParaRPr>
          </a:p>
          <a:p>
            <a:pPr marL="457200" lvl="0" indent="-285750">
              <a:lnSpc>
                <a:spcPct val="115000"/>
              </a:lnSpc>
              <a:spcBef>
                <a:spcPts val="0"/>
              </a:spcBef>
              <a:spcAft>
                <a:spcPts val="0"/>
              </a:spcAft>
              <a:buClr>
                <a:srgbClr val="434343"/>
              </a:buClr>
              <a:buSzPct val="100000"/>
              <a:buFont typeface="Open Sans"/>
              <a:buChar char="●"/>
            </a:pPr>
            <a:r>
              <a:rPr lang="en" sz="900" b="1">
                <a:solidFill>
                  <a:srgbClr val="434343"/>
                </a:solidFill>
                <a:latin typeface="Open Sans"/>
                <a:ea typeface="Open Sans"/>
                <a:cs typeface="Open Sans"/>
                <a:sym typeface="Open Sans"/>
              </a:rPr>
              <a:t>Entrepreneurship</a:t>
            </a:r>
            <a:r>
              <a:rPr lang="en" sz="900">
                <a:solidFill>
                  <a:srgbClr val="434343"/>
                </a:solidFill>
                <a:latin typeface="Open Sans"/>
                <a:ea typeface="Open Sans"/>
                <a:cs typeface="Open Sans"/>
                <a:sym typeface="Open Sans"/>
              </a:rPr>
              <a:t> programme </a:t>
            </a:r>
          </a:p>
          <a:p>
            <a:pPr marL="457200" lvl="0" indent="-285750">
              <a:lnSpc>
                <a:spcPct val="115000"/>
              </a:lnSpc>
              <a:spcBef>
                <a:spcPts val="0"/>
              </a:spcBef>
              <a:spcAft>
                <a:spcPts val="0"/>
              </a:spcAft>
              <a:buClr>
                <a:srgbClr val="434343"/>
              </a:buClr>
              <a:buSzPct val="100000"/>
              <a:buFont typeface="Open Sans"/>
              <a:buChar char="●"/>
            </a:pPr>
            <a:r>
              <a:rPr lang="en" sz="900">
                <a:solidFill>
                  <a:srgbClr val="434343"/>
                </a:solidFill>
                <a:latin typeface="Open Sans"/>
                <a:ea typeface="Open Sans"/>
                <a:cs typeface="Open Sans"/>
                <a:sym typeface="Open Sans"/>
              </a:rPr>
              <a:t>Serving as a </a:t>
            </a:r>
            <a:r>
              <a:rPr lang="en" sz="900" b="1">
                <a:solidFill>
                  <a:srgbClr val="434343"/>
                </a:solidFill>
                <a:latin typeface="Open Sans"/>
                <a:ea typeface="Open Sans"/>
                <a:cs typeface="Open Sans"/>
                <a:sym typeface="Open Sans"/>
              </a:rPr>
              <a:t>Black</a:t>
            </a:r>
            <a:r>
              <a:rPr lang="en" sz="900">
                <a:solidFill>
                  <a:srgbClr val="434343"/>
                </a:solidFill>
                <a:latin typeface="Open Sans"/>
                <a:ea typeface="Open Sans"/>
                <a:cs typeface="Open Sans"/>
                <a:sym typeface="Open Sans"/>
              </a:rPr>
              <a:t> Center of </a:t>
            </a:r>
            <a:r>
              <a:rPr lang="en" sz="900" b="1">
                <a:solidFill>
                  <a:srgbClr val="434343"/>
                </a:solidFill>
                <a:latin typeface="Open Sans"/>
                <a:ea typeface="Open Sans"/>
                <a:cs typeface="Open Sans"/>
                <a:sym typeface="Open Sans"/>
              </a:rPr>
              <a:t>Excellence </a:t>
            </a:r>
          </a:p>
          <a:p>
            <a:pPr marL="457200" lvl="0" indent="-285750">
              <a:lnSpc>
                <a:spcPct val="115000"/>
              </a:lnSpc>
              <a:spcBef>
                <a:spcPts val="0"/>
              </a:spcBef>
              <a:spcAft>
                <a:spcPts val="0"/>
              </a:spcAft>
              <a:buClr>
                <a:srgbClr val="434343"/>
              </a:buClr>
              <a:buSzPct val="100000"/>
              <a:buFont typeface="Open Sans"/>
              <a:buChar char="●"/>
            </a:pPr>
            <a:r>
              <a:rPr lang="en" sz="900">
                <a:solidFill>
                  <a:srgbClr val="434343"/>
                </a:solidFill>
                <a:latin typeface="Open Sans"/>
                <a:ea typeface="Open Sans"/>
                <a:cs typeface="Open Sans"/>
                <a:sym typeface="Open Sans"/>
              </a:rPr>
              <a:t>Implemented to </a:t>
            </a:r>
            <a:r>
              <a:rPr lang="en" sz="900" b="1">
                <a:solidFill>
                  <a:srgbClr val="434343"/>
                </a:solidFill>
                <a:latin typeface="Open Sans"/>
                <a:ea typeface="Open Sans"/>
                <a:cs typeface="Open Sans"/>
                <a:sym typeface="Open Sans"/>
              </a:rPr>
              <a:t>foster</a:t>
            </a:r>
            <a:r>
              <a:rPr lang="en" sz="900">
                <a:solidFill>
                  <a:srgbClr val="434343"/>
                </a:solidFill>
                <a:latin typeface="Open Sans"/>
                <a:ea typeface="Open Sans"/>
                <a:cs typeface="Open Sans"/>
                <a:sym typeface="Open Sans"/>
              </a:rPr>
              <a:t> the Internet Service Provider / </a:t>
            </a:r>
            <a:r>
              <a:rPr lang="en" sz="900" b="1">
                <a:solidFill>
                  <a:srgbClr val="434343"/>
                </a:solidFill>
                <a:latin typeface="Open Sans"/>
                <a:ea typeface="Open Sans"/>
                <a:cs typeface="Open Sans"/>
                <a:sym typeface="Open Sans"/>
              </a:rPr>
              <a:t>Domain Name</a:t>
            </a:r>
            <a:r>
              <a:rPr lang="en" sz="900">
                <a:solidFill>
                  <a:srgbClr val="434343"/>
                </a:solidFill>
                <a:latin typeface="Open Sans"/>
                <a:ea typeface="Open Sans"/>
                <a:cs typeface="Open Sans"/>
                <a:sym typeface="Open Sans"/>
              </a:rPr>
              <a:t> Industry </a:t>
            </a:r>
          </a:p>
          <a:p>
            <a:pPr marL="457200" lvl="0" indent="-285750">
              <a:lnSpc>
                <a:spcPct val="115000"/>
              </a:lnSpc>
              <a:spcBef>
                <a:spcPts val="0"/>
              </a:spcBef>
              <a:spcAft>
                <a:spcPts val="0"/>
              </a:spcAft>
              <a:buClr>
                <a:srgbClr val="434343"/>
              </a:buClr>
              <a:buSzPct val="100000"/>
              <a:buFont typeface="Open Sans"/>
              <a:buChar char="●"/>
            </a:pPr>
            <a:r>
              <a:rPr lang="en" sz="900" b="1">
                <a:solidFill>
                  <a:srgbClr val="434343"/>
                </a:solidFill>
                <a:latin typeface="Open Sans"/>
                <a:ea typeface="Open Sans"/>
                <a:cs typeface="Open Sans"/>
                <a:sym typeface="Open Sans"/>
              </a:rPr>
              <a:t>Startup Entrepreneurship</a:t>
            </a:r>
            <a:r>
              <a:rPr lang="en" sz="900">
                <a:solidFill>
                  <a:srgbClr val="434343"/>
                </a:solidFill>
                <a:latin typeface="Open Sans"/>
                <a:ea typeface="Open Sans"/>
                <a:cs typeface="Open Sans"/>
                <a:sym typeface="Open Sans"/>
              </a:rPr>
              <a:t> Ecosystem and </a:t>
            </a:r>
          </a:p>
          <a:p>
            <a:pPr marL="457200" lvl="0" indent="-285750" rtl="0">
              <a:lnSpc>
                <a:spcPct val="115000"/>
              </a:lnSpc>
              <a:spcBef>
                <a:spcPts val="0"/>
              </a:spcBef>
              <a:buClr>
                <a:srgbClr val="434343"/>
              </a:buClr>
              <a:buSzPct val="100000"/>
              <a:buFont typeface="Open Sans"/>
              <a:buChar char="●"/>
            </a:pPr>
            <a:r>
              <a:rPr lang="en" sz="900">
                <a:solidFill>
                  <a:srgbClr val="434343"/>
                </a:solidFill>
                <a:latin typeface="Open Sans"/>
                <a:ea typeface="Open Sans"/>
                <a:cs typeface="Open Sans"/>
                <a:sym typeface="Open Sans"/>
              </a:rPr>
              <a:t>Act as a repository for the </a:t>
            </a:r>
            <a:r>
              <a:rPr lang="en" sz="900" b="1">
                <a:solidFill>
                  <a:srgbClr val="434343"/>
                </a:solidFill>
                <a:latin typeface="Open Sans"/>
                <a:ea typeface="Open Sans"/>
                <a:cs typeface="Open Sans"/>
                <a:sym typeface="Open Sans"/>
              </a:rPr>
              <a:t>SME excellence</a:t>
            </a:r>
            <a:r>
              <a:rPr lang="en" sz="900">
                <a:solidFill>
                  <a:srgbClr val="434343"/>
                </a:solidFill>
                <a:latin typeface="Open Sans"/>
                <a:ea typeface="Open Sans"/>
                <a:cs typeface="Open Sans"/>
                <a:sym typeface="Open Sans"/>
              </a:rPr>
              <a:t> in South Africa.</a:t>
            </a:r>
          </a:p>
        </p:txBody>
      </p:sp>
      <p:sp>
        <p:nvSpPr>
          <p:cNvPr id="543" name="Shape 543"/>
          <p:cNvSpPr txBox="1"/>
          <p:nvPr/>
        </p:nvSpPr>
        <p:spPr>
          <a:xfrm>
            <a:off x="236638" y="1243742"/>
            <a:ext cx="2716800" cy="408300"/>
          </a:xfrm>
          <a:prstGeom prst="rect">
            <a:avLst/>
          </a:prstGeom>
          <a:noFill/>
          <a:ln>
            <a:noFill/>
          </a:ln>
        </p:spPr>
        <p:txBody>
          <a:bodyPr wrap="square" lIns="91425" tIns="91425" rIns="91425" bIns="91425" anchor="t" anchorCtr="0">
            <a:noAutofit/>
          </a:bodyPr>
          <a:lstStyle/>
          <a:p>
            <a:pPr lvl="0" rtl="0">
              <a:lnSpc>
                <a:spcPct val="115000"/>
              </a:lnSpc>
              <a:spcBef>
                <a:spcPts val="0"/>
              </a:spcBef>
              <a:spcAft>
                <a:spcPts val="1600"/>
              </a:spcAft>
              <a:buNone/>
            </a:pPr>
            <a:r>
              <a:rPr lang="en" sz="1600" b="1" dirty="0">
                <a:solidFill>
                  <a:srgbClr val="666666"/>
                </a:solidFill>
                <a:latin typeface="Dosis"/>
                <a:ea typeface="Dosis"/>
                <a:cs typeface="Dosis"/>
                <a:sym typeface="Dosis"/>
              </a:rPr>
              <a:t>Internet Entrepreneurship</a:t>
            </a:r>
          </a:p>
        </p:txBody>
      </p:sp>
      <p:sp>
        <p:nvSpPr>
          <p:cNvPr id="544" name="Shape 544"/>
          <p:cNvSpPr txBox="1"/>
          <p:nvPr/>
        </p:nvSpPr>
        <p:spPr>
          <a:xfrm>
            <a:off x="3148838" y="1238100"/>
            <a:ext cx="2716800" cy="408300"/>
          </a:xfrm>
          <a:prstGeom prst="rect">
            <a:avLst/>
          </a:prstGeom>
          <a:noFill/>
          <a:ln>
            <a:noFill/>
          </a:ln>
        </p:spPr>
        <p:txBody>
          <a:bodyPr wrap="square" lIns="91425" tIns="91425" rIns="91425" bIns="91425" anchor="t" anchorCtr="0">
            <a:noAutofit/>
          </a:bodyPr>
          <a:lstStyle/>
          <a:p>
            <a:pPr lvl="0" rtl="0">
              <a:lnSpc>
                <a:spcPct val="115000"/>
              </a:lnSpc>
              <a:spcBef>
                <a:spcPts val="0"/>
              </a:spcBef>
              <a:spcAft>
                <a:spcPts val="1600"/>
              </a:spcAft>
              <a:buNone/>
            </a:pPr>
            <a:r>
              <a:rPr lang="en" sz="1600" b="1" dirty="0">
                <a:solidFill>
                  <a:srgbClr val="666666"/>
                </a:solidFill>
                <a:latin typeface="Dosis"/>
                <a:ea typeface="Dosis"/>
                <a:cs typeface="Dosis"/>
                <a:sym typeface="Dosis"/>
              </a:rPr>
              <a:t>Project Approach</a:t>
            </a:r>
          </a:p>
        </p:txBody>
      </p:sp>
      <p:sp>
        <p:nvSpPr>
          <p:cNvPr id="545" name="Shape 545"/>
          <p:cNvSpPr txBox="1"/>
          <p:nvPr/>
        </p:nvSpPr>
        <p:spPr>
          <a:xfrm>
            <a:off x="5985975" y="1238100"/>
            <a:ext cx="2716800" cy="408300"/>
          </a:xfrm>
          <a:prstGeom prst="rect">
            <a:avLst/>
          </a:prstGeom>
          <a:noFill/>
          <a:ln>
            <a:noFill/>
          </a:ln>
        </p:spPr>
        <p:txBody>
          <a:bodyPr wrap="square" lIns="91425" tIns="91425" rIns="91425" bIns="91425" anchor="t" anchorCtr="0">
            <a:noAutofit/>
          </a:bodyPr>
          <a:lstStyle/>
          <a:p>
            <a:pPr lvl="0" rtl="0">
              <a:lnSpc>
                <a:spcPct val="115000"/>
              </a:lnSpc>
              <a:spcBef>
                <a:spcPts val="0"/>
              </a:spcBef>
              <a:spcAft>
                <a:spcPts val="1600"/>
              </a:spcAft>
              <a:buNone/>
            </a:pPr>
            <a:r>
              <a:rPr lang="en" sz="1600" b="1" dirty="0">
                <a:solidFill>
                  <a:srgbClr val="666666"/>
                </a:solidFill>
                <a:latin typeface="Dosis"/>
                <a:ea typeface="Dosis"/>
                <a:cs typeface="Dosis"/>
                <a:sym typeface="Dosis"/>
              </a:rPr>
              <a:t>Rationale</a:t>
            </a:r>
          </a:p>
        </p:txBody>
      </p:sp>
      <p:sp>
        <p:nvSpPr>
          <p:cNvPr id="546" name="Shape 546"/>
          <p:cNvSpPr txBox="1"/>
          <p:nvPr/>
        </p:nvSpPr>
        <p:spPr>
          <a:xfrm>
            <a:off x="2249850" y="606800"/>
            <a:ext cx="4644300" cy="244800"/>
          </a:xfrm>
          <a:prstGeom prst="rect">
            <a:avLst/>
          </a:prstGeom>
          <a:noFill/>
          <a:ln>
            <a:noFill/>
          </a:ln>
        </p:spPr>
        <p:txBody>
          <a:bodyPr wrap="square" lIns="91425" tIns="91425" rIns="91425" bIns="91425" anchor="t" anchorCtr="0">
            <a:noAutofit/>
          </a:bodyPr>
          <a:lstStyle/>
          <a:p>
            <a:pPr lvl="0" algn="ctr" rtl="0">
              <a:lnSpc>
                <a:spcPct val="115000"/>
              </a:lnSpc>
              <a:spcBef>
                <a:spcPts val="0"/>
              </a:spcBef>
              <a:spcAft>
                <a:spcPts val="1600"/>
              </a:spcAft>
              <a:buNone/>
            </a:pPr>
            <a:r>
              <a:rPr lang="en" sz="1600">
                <a:solidFill>
                  <a:srgbClr val="595959"/>
                </a:solidFill>
                <a:latin typeface="Open Sans"/>
                <a:ea typeface="Open Sans"/>
                <a:cs typeface="Open Sans"/>
                <a:sym typeface="Open Sans"/>
              </a:rPr>
              <a:t>Overview</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pic>
        <p:nvPicPr>
          <p:cNvPr id="551" name="Shape 551" descr="nef(P).jpg"/>
          <p:cNvPicPr preferRelativeResize="0"/>
          <p:nvPr/>
        </p:nvPicPr>
        <p:blipFill>
          <a:blip r:embed="rId3">
            <a:alphaModFix/>
          </a:blip>
          <a:stretch>
            <a:fillRect/>
          </a:stretch>
        </p:blipFill>
        <p:spPr>
          <a:xfrm>
            <a:off x="7585025" y="749199"/>
            <a:ext cx="1163100" cy="654251"/>
          </a:xfrm>
          <a:prstGeom prst="rect">
            <a:avLst/>
          </a:prstGeom>
          <a:noFill/>
          <a:ln>
            <a:noFill/>
          </a:ln>
        </p:spPr>
      </p:pic>
      <p:sp>
        <p:nvSpPr>
          <p:cNvPr id="552" name="Shape 552"/>
          <p:cNvSpPr txBox="1"/>
          <p:nvPr/>
        </p:nvSpPr>
        <p:spPr>
          <a:xfrm>
            <a:off x="8421384" y="138251"/>
            <a:ext cx="548700" cy="393600"/>
          </a:xfrm>
          <a:prstGeom prst="rect">
            <a:avLst/>
          </a:prstGeom>
          <a:solidFill>
            <a:srgbClr val="0B5394"/>
          </a:solidFill>
          <a:ln>
            <a:noFill/>
          </a:ln>
        </p:spPr>
        <p:txBody>
          <a:bodyPr wrap="square" lIns="91425" tIns="91425" rIns="91425" bIns="91425" anchor="ctr" anchorCtr="0">
            <a:noAutofit/>
          </a:bodyPr>
          <a:lstStyle/>
          <a:p>
            <a:pPr lvl="0" algn="ctr" rtl="0">
              <a:spcBef>
                <a:spcPts val="0"/>
              </a:spcBef>
              <a:buNone/>
            </a:pPr>
            <a:fld id="{00000000-1234-1234-1234-123412341234}" type="slidenum">
              <a:rPr lang="en" sz="1300">
                <a:solidFill>
                  <a:srgbClr val="FFFFFF"/>
                </a:solidFill>
              </a:rPr>
              <a:t>13</a:t>
            </a:fld>
            <a:endParaRPr lang="en" sz="1300">
              <a:solidFill>
                <a:srgbClr val="FFFFFF"/>
              </a:solidFill>
            </a:endParaRPr>
          </a:p>
        </p:txBody>
      </p:sp>
      <p:sp>
        <p:nvSpPr>
          <p:cNvPr id="553" name="Shape 553"/>
          <p:cNvSpPr/>
          <p:nvPr/>
        </p:nvSpPr>
        <p:spPr>
          <a:xfrm>
            <a:off x="2964697" y="1397795"/>
            <a:ext cx="3219600" cy="2789400"/>
          </a:xfrm>
          <a:prstGeom prst="hexagon">
            <a:avLst>
              <a:gd name="adj" fmla="val 29320"/>
              <a:gd name="vf" fmla="val 115470"/>
            </a:avLst>
          </a:prstGeom>
          <a:solidFill>
            <a:srgbClr val="595959">
              <a:alpha val="14620"/>
            </a:srgbClr>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54" name="Shape 554"/>
          <p:cNvSpPr txBox="1"/>
          <p:nvPr/>
        </p:nvSpPr>
        <p:spPr>
          <a:xfrm>
            <a:off x="311700" y="34100"/>
            <a:ext cx="8520600" cy="572700"/>
          </a:xfrm>
          <a:prstGeom prst="rect">
            <a:avLst/>
          </a:prstGeom>
          <a:noFill/>
          <a:ln>
            <a:noFill/>
          </a:ln>
        </p:spPr>
        <p:txBody>
          <a:bodyPr wrap="square" lIns="91425" tIns="91425" rIns="91425" bIns="91425" anchor="t" anchorCtr="0">
            <a:noAutofit/>
          </a:bodyPr>
          <a:lstStyle/>
          <a:p>
            <a:pPr lvl="0" algn="ctr" rtl="0">
              <a:spcBef>
                <a:spcPts val="0"/>
              </a:spcBef>
              <a:buNone/>
            </a:pPr>
            <a:r>
              <a:rPr lang="en" sz="3800" b="1">
                <a:solidFill>
                  <a:srgbClr val="666666"/>
                </a:solidFill>
                <a:latin typeface="Dosis"/>
                <a:ea typeface="Dosis"/>
                <a:cs typeface="Dosis"/>
                <a:sym typeface="Dosis"/>
              </a:rPr>
              <a:t>Ecosystem</a:t>
            </a:r>
          </a:p>
        </p:txBody>
      </p:sp>
      <p:sp>
        <p:nvSpPr>
          <p:cNvPr id="555" name="Shape 555"/>
          <p:cNvSpPr/>
          <p:nvPr/>
        </p:nvSpPr>
        <p:spPr>
          <a:xfrm>
            <a:off x="3030900" y="1461000"/>
            <a:ext cx="1541100" cy="1332900"/>
          </a:xfrm>
          <a:prstGeom prst="triangle">
            <a:avLst>
              <a:gd name="adj" fmla="val 50000"/>
            </a:avLst>
          </a:prstGeom>
          <a:solidFill>
            <a:srgbClr val="0097A7"/>
          </a:solidFill>
          <a:ln w="19050" cap="flat" cmpd="sng">
            <a:solidFill>
              <a:srgbClr val="FFFFFF"/>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56" name="Shape 556"/>
          <p:cNvSpPr/>
          <p:nvPr/>
        </p:nvSpPr>
        <p:spPr>
          <a:xfrm rot="10800000">
            <a:off x="3801432" y="1461000"/>
            <a:ext cx="1541100" cy="1332900"/>
          </a:xfrm>
          <a:prstGeom prst="triangle">
            <a:avLst>
              <a:gd name="adj" fmla="val 50000"/>
            </a:avLst>
          </a:prstGeom>
          <a:solidFill>
            <a:srgbClr val="6AA84F"/>
          </a:solidFill>
          <a:ln w="19050" cap="flat" cmpd="sng">
            <a:solidFill>
              <a:srgbClr val="FFFFFF"/>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57" name="Shape 557"/>
          <p:cNvSpPr/>
          <p:nvPr/>
        </p:nvSpPr>
        <p:spPr>
          <a:xfrm>
            <a:off x="4572000" y="1461000"/>
            <a:ext cx="1541100" cy="1332900"/>
          </a:xfrm>
          <a:prstGeom prst="triangle">
            <a:avLst>
              <a:gd name="adj" fmla="val 50000"/>
            </a:avLst>
          </a:prstGeom>
          <a:solidFill>
            <a:srgbClr val="666666"/>
          </a:solidFill>
          <a:ln w="19050" cap="flat" cmpd="sng">
            <a:solidFill>
              <a:srgbClr val="FFFFFF"/>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58" name="Shape 558"/>
          <p:cNvSpPr/>
          <p:nvPr/>
        </p:nvSpPr>
        <p:spPr>
          <a:xfrm rot="10800000">
            <a:off x="4566975" y="2793900"/>
            <a:ext cx="1541100" cy="1332900"/>
          </a:xfrm>
          <a:prstGeom prst="triangle">
            <a:avLst>
              <a:gd name="adj" fmla="val 50000"/>
            </a:avLst>
          </a:prstGeom>
          <a:solidFill>
            <a:srgbClr val="78909C"/>
          </a:solidFill>
          <a:ln w="19050" cap="flat" cmpd="sng">
            <a:solidFill>
              <a:srgbClr val="FFFFFF"/>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59" name="Shape 559"/>
          <p:cNvSpPr/>
          <p:nvPr/>
        </p:nvSpPr>
        <p:spPr>
          <a:xfrm>
            <a:off x="3806450" y="2793900"/>
            <a:ext cx="1541100" cy="1332900"/>
          </a:xfrm>
          <a:prstGeom prst="triangle">
            <a:avLst>
              <a:gd name="adj" fmla="val 50000"/>
            </a:avLst>
          </a:prstGeom>
          <a:solidFill>
            <a:srgbClr val="FFAB40"/>
          </a:solidFill>
          <a:ln w="19050" cap="flat" cmpd="sng">
            <a:solidFill>
              <a:srgbClr val="FFFFFF"/>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60" name="Shape 560"/>
          <p:cNvSpPr/>
          <p:nvPr/>
        </p:nvSpPr>
        <p:spPr>
          <a:xfrm rot="10800000">
            <a:off x="3035882" y="2793900"/>
            <a:ext cx="1541100" cy="1332900"/>
          </a:xfrm>
          <a:prstGeom prst="triangle">
            <a:avLst>
              <a:gd name="adj" fmla="val 50000"/>
            </a:avLst>
          </a:prstGeom>
          <a:solidFill>
            <a:srgbClr val="DE445E"/>
          </a:solidFill>
          <a:ln w="19050" cap="flat" cmpd="sng">
            <a:solidFill>
              <a:srgbClr val="FFFFFF"/>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nvGrpSpPr>
          <p:cNvPr id="561" name="Shape 561"/>
          <p:cNvGrpSpPr/>
          <p:nvPr/>
        </p:nvGrpSpPr>
        <p:grpSpPr>
          <a:xfrm>
            <a:off x="760150" y="1407263"/>
            <a:ext cx="1548600" cy="743000"/>
            <a:chOff x="701250" y="1123638"/>
            <a:chExt cx="1548600" cy="743000"/>
          </a:xfrm>
        </p:grpSpPr>
        <p:sp>
          <p:nvSpPr>
            <p:cNvPr id="562" name="Shape 562"/>
            <p:cNvSpPr txBox="1"/>
            <p:nvPr/>
          </p:nvSpPr>
          <p:spPr>
            <a:xfrm>
              <a:off x="701250" y="1317938"/>
              <a:ext cx="1548600" cy="548700"/>
            </a:xfrm>
            <a:prstGeom prst="rect">
              <a:avLst/>
            </a:prstGeom>
            <a:noFill/>
            <a:ln>
              <a:noFill/>
            </a:ln>
          </p:spPr>
          <p:txBody>
            <a:bodyPr wrap="square" lIns="91425" tIns="91425" rIns="91425" bIns="91425" anchor="t" anchorCtr="0">
              <a:noAutofit/>
            </a:bodyPr>
            <a:lstStyle/>
            <a:p>
              <a:pPr lvl="0" algn="r" rtl="0">
                <a:spcBef>
                  <a:spcPts val="0"/>
                </a:spcBef>
                <a:buNone/>
              </a:pPr>
              <a:r>
                <a:rPr lang="en" sz="1000">
                  <a:solidFill>
                    <a:srgbClr val="999999"/>
                  </a:solidFill>
                  <a:highlight>
                    <a:srgbClr val="FFFFFF"/>
                  </a:highlight>
                  <a:latin typeface="Open Sans"/>
                  <a:ea typeface="Open Sans"/>
                  <a:cs typeface="Open Sans"/>
                  <a:sym typeface="Open Sans"/>
                </a:rPr>
                <a:t>Government Support Regulatory incentives</a:t>
              </a:r>
            </a:p>
            <a:p>
              <a:pPr lvl="0" algn="r" rtl="0">
                <a:spcBef>
                  <a:spcPts val="0"/>
                </a:spcBef>
                <a:buNone/>
              </a:pPr>
              <a:r>
                <a:rPr lang="en" sz="1000">
                  <a:solidFill>
                    <a:srgbClr val="999999"/>
                  </a:solidFill>
                  <a:highlight>
                    <a:srgbClr val="FFFFFF"/>
                  </a:highlight>
                  <a:latin typeface="Open Sans"/>
                  <a:ea typeface="Open Sans"/>
                  <a:cs typeface="Open Sans"/>
                  <a:sym typeface="Open Sans"/>
                </a:rPr>
                <a:t>Institutional Support</a:t>
              </a:r>
            </a:p>
            <a:p>
              <a:pPr lvl="0" algn="r" rtl="0">
                <a:spcBef>
                  <a:spcPts val="0"/>
                </a:spcBef>
                <a:buNone/>
              </a:pPr>
              <a:r>
                <a:rPr lang="en" sz="1000">
                  <a:solidFill>
                    <a:srgbClr val="999999"/>
                  </a:solidFill>
                  <a:highlight>
                    <a:srgbClr val="FFFFFF"/>
                  </a:highlight>
                  <a:latin typeface="Open Sans"/>
                  <a:ea typeface="Open Sans"/>
                  <a:cs typeface="Open Sans"/>
                  <a:sym typeface="Open Sans"/>
                </a:rPr>
                <a:t>Research</a:t>
              </a:r>
            </a:p>
          </p:txBody>
        </p:sp>
        <p:sp>
          <p:nvSpPr>
            <p:cNvPr id="563" name="Shape 563"/>
            <p:cNvSpPr txBox="1"/>
            <p:nvPr/>
          </p:nvSpPr>
          <p:spPr>
            <a:xfrm>
              <a:off x="1330650" y="1123638"/>
              <a:ext cx="919200" cy="341100"/>
            </a:xfrm>
            <a:prstGeom prst="rect">
              <a:avLst/>
            </a:prstGeom>
            <a:noFill/>
            <a:ln>
              <a:noFill/>
            </a:ln>
          </p:spPr>
          <p:txBody>
            <a:bodyPr wrap="square" lIns="91425" tIns="91425" rIns="91425" bIns="91425" anchor="ctr" anchorCtr="0">
              <a:noAutofit/>
            </a:bodyPr>
            <a:lstStyle/>
            <a:p>
              <a:pPr lvl="0" algn="r" rtl="0">
                <a:spcBef>
                  <a:spcPts val="0"/>
                </a:spcBef>
                <a:buNone/>
              </a:pPr>
              <a:r>
                <a:rPr lang="en" sz="1300" b="1">
                  <a:latin typeface="Dosis"/>
                  <a:ea typeface="Dosis"/>
                  <a:cs typeface="Dosis"/>
                  <a:sym typeface="Dosis"/>
                </a:rPr>
                <a:t>Policy</a:t>
              </a:r>
            </a:p>
          </p:txBody>
        </p:sp>
      </p:grpSp>
      <p:grpSp>
        <p:nvGrpSpPr>
          <p:cNvPr id="565" name="Shape 565"/>
          <p:cNvGrpSpPr/>
          <p:nvPr/>
        </p:nvGrpSpPr>
        <p:grpSpPr>
          <a:xfrm>
            <a:off x="6840250" y="1254875"/>
            <a:ext cx="1548600" cy="742988"/>
            <a:chOff x="6776350" y="1152800"/>
            <a:chExt cx="1548600" cy="742988"/>
          </a:xfrm>
        </p:grpSpPr>
        <p:sp>
          <p:nvSpPr>
            <p:cNvPr id="566" name="Shape 566"/>
            <p:cNvSpPr txBox="1"/>
            <p:nvPr/>
          </p:nvSpPr>
          <p:spPr>
            <a:xfrm>
              <a:off x="6776350" y="1347088"/>
              <a:ext cx="1548600" cy="548700"/>
            </a:xfrm>
            <a:prstGeom prst="rect">
              <a:avLst/>
            </a:prstGeom>
            <a:noFill/>
            <a:ln>
              <a:noFill/>
            </a:ln>
          </p:spPr>
          <p:txBody>
            <a:bodyPr wrap="square" lIns="91425" tIns="91425" rIns="91425" bIns="91425" anchor="t" anchorCtr="0">
              <a:noAutofit/>
            </a:bodyPr>
            <a:lstStyle/>
            <a:p>
              <a:pPr lvl="0" rtl="0">
                <a:spcBef>
                  <a:spcPts val="0"/>
                </a:spcBef>
                <a:buNone/>
              </a:pPr>
              <a:r>
                <a:rPr lang="en" sz="1000">
                  <a:solidFill>
                    <a:srgbClr val="999999"/>
                  </a:solidFill>
                  <a:highlight>
                    <a:srgbClr val="FFFFFF"/>
                  </a:highlight>
                  <a:latin typeface="Open Sans"/>
                  <a:ea typeface="Open Sans"/>
                  <a:cs typeface="Open Sans"/>
                  <a:sym typeface="Open Sans"/>
                </a:rPr>
                <a:t>Startup Loans</a:t>
              </a:r>
            </a:p>
            <a:p>
              <a:pPr lvl="0" rtl="0">
                <a:spcBef>
                  <a:spcPts val="0"/>
                </a:spcBef>
                <a:buNone/>
              </a:pPr>
              <a:r>
                <a:rPr lang="en" sz="1000">
                  <a:solidFill>
                    <a:srgbClr val="999999"/>
                  </a:solidFill>
                  <a:highlight>
                    <a:srgbClr val="FFFFFF"/>
                  </a:highlight>
                  <a:latin typeface="Open Sans"/>
                  <a:ea typeface="Open Sans"/>
                  <a:cs typeface="Open Sans"/>
                  <a:sym typeface="Open Sans"/>
                </a:rPr>
                <a:t>Micro-Finance</a:t>
              </a:r>
            </a:p>
            <a:p>
              <a:pPr lvl="0" rtl="0">
                <a:spcBef>
                  <a:spcPts val="0"/>
                </a:spcBef>
                <a:buNone/>
              </a:pPr>
              <a:r>
                <a:rPr lang="en" sz="1000">
                  <a:solidFill>
                    <a:srgbClr val="999999"/>
                  </a:solidFill>
                  <a:highlight>
                    <a:srgbClr val="FFFFFF"/>
                  </a:highlight>
                  <a:latin typeface="Open Sans"/>
                  <a:ea typeface="Open Sans"/>
                  <a:cs typeface="Open Sans"/>
                  <a:sym typeface="Open Sans"/>
                </a:rPr>
                <a:t>Grant funding</a:t>
              </a:r>
            </a:p>
            <a:p>
              <a:pPr lvl="0" rtl="0">
                <a:spcBef>
                  <a:spcPts val="0"/>
                </a:spcBef>
                <a:buNone/>
              </a:pPr>
              <a:r>
                <a:rPr lang="en" sz="1000">
                  <a:solidFill>
                    <a:srgbClr val="999999"/>
                  </a:solidFill>
                  <a:highlight>
                    <a:srgbClr val="FFFFFF"/>
                  </a:highlight>
                  <a:latin typeface="Open Sans"/>
                  <a:ea typeface="Open Sans"/>
                  <a:cs typeface="Open Sans"/>
                  <a:sym typeface="Open Sans"/>
                </a:rPr>
                <a:t>Angel Investing</a:t>
              </a:r>
            </a:p>
          </p:txBody>
        </p:sp>
        <p:sp>
          <p:nvSpPr>
            <p:cNvPr id="567" name="Shape 567"/>
            <p:cNvSpPr txBox="1"/>
            <p:nvPr/>
          </p:nvSpPr>
          <p:spPr>
            <a:xfrm>
              <a:off x="6783750" y="1152800"/>
              <a:ext cx="1541100" cy="341100"/>
            </a:xfrm>
            <a:prstGeom prst="rect">
              <a:avLst/>
            </a:prstGeom>
            <a:noFill/>
            <a:ln>
              <a:noFill/>
            </a:ln>
          </p:spPr>
          <p:txBody>
            <a:bodyPr wrap="square" lIns="91425" tIns="91425" rIns="91425" bIns="91425" anchor="ctr" anchorCtr="0">
              <a:noAutofit/>
            </a:bodyPr>
            <a:lstStyle/>
            <a:p>
              <a:pPr lvl="0" rtl="0">
                <a:spcBef>
                  <a:spcPts val="0"/>
                </a:spcBef>
                <a:buNone/>
              </a:pPr>
              <a:r>
                <a:rPr lang="en" sz="1300" b="1">
                  <a:latin typeface="Dosis"/>
                  <a:ea typeface="Dosis"/>
                  <a:cs typeface="Dosis"/>
                  <a:sym typeface="Dosis"/>
                </a:rPr>
                <a:t>Financial Capital</a:t>
              </a:r>
            </a:p>
          </p:txBody>
        </p:sp>
      </p:grpSp>
      <p:grpSp>
        <p:nvGrpSpPr>
          <p:cNvPr id="568" name="Shape 568"/>
          <p:cNvGrpSpPr/>
          <p:nvPr/>
        </p:nvGrpSpPr>
        <p:grpSpPr>
          <a:xfrm>
            <a:off x="472750" y="2441472"/>
            <a:ext cx="1833600" cy="743013"/>
            <a:chOff x="416325" y="1352238"/>
            <a:chExt cx="1833600" cy="743013"/>
          </a:xfrm>
        </p:grpSpPr>
        <p:sp>
          <p:nvSpPr>
            <p:cNvPr id="569" name="Shape 569"/>
            <p:cNvSpPr txBox="1"/>
            <p:nvPr/>
          </p:nvSpPr>
          <p:spPr>
            <a:xfrm>
              <a:off x="416325" y="1546550"/>
              <a:ext cx="1833600" cy="548700"/>
            </a:xfrm>
            <a:prstGeom prst="rect">
              <a:avLst/>
            </a:prstGeom>
            <a:noFill/>
            <a:ln>
              <a:noFill/>
            </a:ln>
          </p:spPr>
          <p:txBody>
            <a:bodyPr wrap="square" lIns="91425" tIns="91425" rIns="91425" bIns="91425" anchor="t" anchorCtr="0">
              <a:noAutofit/>
            </a:bodyPr>
            <a:lstStyle/>
            <a:p>
              <a:pPr lvl="0" algn="r" rtl="0">
                <a:spcBef>
                  <a:spcPts val="0"/>
                </a:spcBef>
                <a:buNone/>
              </a:pPr>
              <a:r>
                <a:rPr lang="en" sz="1000" dirty="0">
                  <a:solidFill>
                    <a:srgbClr val="999999"/>
                  </a:solidFill>
                  <a:highlight>
                    <a:srgbClr val="FFFFFF"/>
                  </a:highlight>
                  <a:latin typeface="Open Sans"/>
                  <a:ea typeface="Open Sans"/>
                  <a:cs typeface="Open Sans"/>
                  <a:sym typeface="Open Sans"/>
                </a:rPr>
                <a:t>Networks</a:t>
              </a:r>
            </a:p>
            <a:p>
              <a:pPr lvl="0" algn="r" rtl="0">
                <a:spcBef>
                  <a:spcPts val="0"/>
                </a:spcBef>
                <a:buNone/>
              </a:pPr>
              <a:r>
                <a:rPr lang="en" sz="1000" dirty="0">
                  <a:solidFill>
                    <a:srgbClr val="999999"/>
                  </a:solidFill>
                  <a:highlight>
                    <a:srgbClr val="FFFFFF"/>
                  </a:highlight>
                  <a:latin typeface="Open Sans"/>
                  <a:ea typeface="Open Sans"/>
                  <a:cs typeface="Open Sans"/>
                  <a:sym typeface="Open Sans"/>
                </a:rPr>
                <a:t>Early Customers</a:t>
              </a:r>
            </a:p>
            <a:p>
              <a:pPr lvl="0" algn="r" rtl="0">
                <a:spcBef>
                  <a:spcPts val="0"/>
                </a:spcBef>
                <a:buNone/>
              </a:pPr>
              <a:r>
                <a:rPr lang="en" sz="1000" dirty="0">
                  <a:solidFill>
                    <a:srgbClr val="999999"/>
                  </a:solidFill>
                  <a:highlight>
                    <a:srgbClr val="FFFFFF"/>
                  </a:highlight>
                  <a:latin typeface="Open Sans"/>
                  <a:ea typeface="Open Sans"/>
                  <a:cs typeface="Open Sans"/>
                  <a:sym typeface="Open Sans"/>
                </a:rPr>
                <a:t>Entrepreneur Networks</a:t>
              </a:r>
            </a:p>
            <a:p>
              <a:pPr lvl="0" algn="r" rtl="0">
                <a:spcBef>
                  <a:spcPts val="0"/>
                </a:spcBef>
                <a:buNone/>
              </a:pPr>
              <a:r>
                <a:rPr lang="en" sz="1000" dirty="0">
                  <a:solidFill>
                    <a:srgbClr val="999999"/>
                  </a:solidFill>
                  <a:highlight>
                    <a:srgbClr val="FFFFFF"/>
                  </a:highlight>
                  <a:latin typeface="Open Sans"/>
                  <a:ea typeface="Open Sans"/>
                  <a:cs typeface="Open Sans"/>
                  <a:sym typeface="Open Sans"/>
                </a:rPr>
                <a:t>Expertise</a:t>
              </a:r>
            </a:p>
            <a:p>
              <a:pPr lvl="0" algn="r" rtl="0">
                <a:spcBef>
                  <a:spcPts val="0"/>
                </a:spcBef>
                <a:buNone/>
              </a:pPr>
              <a:r>
                <a:rPr lang="en" sz="1000" dirty="0">
                  <a:solidFill>
                    <a:srgbClr val="999999"/>
                  </a:solidFill>
                  <a:highlight>
                    <a:srgbClr val="FFFFFF"/>
                  </a:highlight>
                  <a:latin typeface="Open Sans"/>
                  <a:ea typeface="Open Sans"/>
                  <a:cs typeface="Open Sans"/>
                  <a:sym typeface="Open Sans"/>
                </a:rPr>
                <a:t>References/WOM</a:t>
              </a:r>
            </a:p>
            <a:p>
              <a:pPr lvl="0" algn="r" rtl="0">
                <a:spcBef>
                  <a:spcPts val="0"/>
                </a:spcBef>
                <a:buNone/>
              </a:pPr>
              <a:r>
                <a:rPr lang="en" sz="1000" dirty="0">
                  <a:solidFill>
                    <a:srgbClr val="999999"/>
                  </a:solidFill>
                  <a:highlight>
                    <a:srgbClr val="FFFFFF"/>
                  </a:highlight>
                  <a:latin typeface="Open Sans"/>
                  <a:ea typeface="Open Sans"/>
                  <a:cs typeface="Open Sans"/>
                  <a:sym typeface="Open Sans"/>
                </a:rPr>
                <a:t>Distribution Channels</a:t>
              </a:r>
            </a:p>
            <a:p>
              <a:pPr lvl="0" algn="r" rtl="0">
                <a:spcBef>
                  <a:spcPts val="0"/>
                </a:spcBef>
                <a:buNone/>
              </a:pPr>
              <a:r>
                <a:rPr lang="en" sz="1000" dirty="0">
                  <a:solidFill>
                    <a:srgbClr val="999999"/>
                  </a:solidFill>
                  <a:highlight>
                    <a:srgbClr val="FFFFFF"/>
                  </a:highlight>
                  <a:latin typeface="Open Sans"/>
                  <a:ea typeface="Open Sans"/>
                  <a:cs typeface="Open Sans"/>
                  <a:sym typeface="Open Sans"/>
                </a:rPr>
                <a:t>Supply </a:t>
              </a:r>
              <a:r>
                <a:rPr lang="en" sz="1000" dirty="0" smtClean="0">
                  <a:solidFill>
                    <a:srgbClr val="999999"/>
                  </a:solidFill>
                  <a:highlight>
                    <a:srgbClr val="FFFFFF"/>
                  </a:highlight>
                  <a:latin typeface="Open Sans"/>
                  <a:ea typeface="Open Sans"/>
                  <a:cs typeface="Open Sans"/>
                  <a:sym typeface="Open Sans"/>
                </a:rPr>
                <a:t>Chains</a:t>
              </a:r>
              <a:endParaRPr lang="en" sz="1000" dirty="0">
                <a:solidFill>
                  <a:srgbClr val="999999"/>
                </a:solidFill>
                <a:highlight>
                  <a:srgbClr val="FFFFFF"/>
                </a:highlight>
                <a:latin typeface="Open Sans"/>
                <a:ea typeface="Open Sans"/>
                <a:cs typeface="Open Sans"/>
                <a:sym typeface="Open Sans"/>
              </a:endParaRPr>
            </a:p>
          </p:txBody>
        </p:sp>
        <p:sp>
          <p:nvSpPr>
            <p:cNvPr id="570" name="Shape 570"/>
            <p:cNvSpPr txBox="1"/>
            <p:nvPr/>
          </p:nvSpPr>
          <p:spPr>
            <a:xfrm>
              <a:off x="1330650" y="1352238"/>
              <a:ext cx="919200" cy="341100"/>
            </a:xfrm>
            <a:prstGeom prst="rect">
              <a:avLst/>
            </a:prstGeom>
            <a:noFill/>
            <a:ln>
              <a:noFill/>
            </a:ln>
          </p:spPr>
          <p:txBody>
            <a:bodyPr wrap="square" lIns="91425" tIns="91425" rIns="91425" bIns="91425" anchor="ctr" anchorCtr="0">
              <a:noAutofit/>
            </a:bodyPr>
            <a:lstStyle/>
            <a:p>
              <a:pPr lvl="0" algn="r" rtl="0">
                <a:spcBef>
                  <a:spcPts val="0"/>
                </a:spcBef>
                <a:buNone/>
              </a:pPr>
              <a:r>
                <a:rPr lang="en" sz="1300" b="1" dirty="0">
                  <a:latin typeface="Dosis"/>
                  <a:ea typeface="Dosis"/>
                  <a:cs typeface="Dosis"/>
                  <a:sym typeface="Dosis"/>
                </a:rPr>
                <a:t>Markets</a:t>
              </a:r>
            </a:p>
          </p:txBody>
        </p:sp>
      </p:grpSp>
      <p:grpSp>
        <p:nvGrpSpPr>
          <p:cNvPr id="571" name="Shape 571"/>
          <p:cNvGrpSpPr/>
          <p:nvPr/>
        </p:nvGrpSpPr>
        <p:grpSpPr>
          <a:xfrm>
            <a:off x="6835250" y="2378525"/>
            <a:ext cx="1833600" cy="743000"/>
            <a:chOff x="6776350" y="2561900"/>
            <a:chExt cx="1833600" cy="743000"/>
          </a:xfrm>
        </p:grpSpPr>
        <p:sp>
          <p:nvSpPr>
            <p:cNvPr id="572" name="Shape 572"/>
            <p:cNvSpPr txBox="1"/>
            <p:nvPr/>
          </p:nvSpPr>
          <p:spPr>
            <a:xfrm>
              <a:off x="6776350" y="2756200"/>
              <a:ext cx="1833600" cy="548700"/>
            </a:xfrm>
            <a:prstGeom prst="rect">
              <a:avLst/>
            </a:prstGeom>
            <a:noFill/>
            <a:ln>
              <a:noFill/>
            </a:ln>
          </p:spPr>
          <p:txBody>
            <a:bodyPr wrap="square" lIns="91425" tIns="91425" rIns="91425" bIns="91425" anchor="t" anchorCtr="0">
              <a:noAutofit/>
            </a:bodyPr>
            <a:lstStyle/>
            <a:p>
              <a:pPr lvl="0" rtl="0">
                <a:spcBef>
                  <a:spcPts val="0"/>
                </a:spcBef>
                <a:buNone/>
              </a:pPr>
              <a:r>
                <a:rPr lang="en" sz="1000">
                  <a:solidFill>
                    <a:srgbClr val="999999"/>
                  </a:solidFill>
                  <a:highlight>
                    <a:srgbClr val="FFFFFF"/>
                  </a:highlight>
                  <a:latin typeface="Open Sans"/>
                  <a:ea typeface="Open Sans"/>
                  <a:cs typeface="Open Sans"/>
                  <a:sym typeface="Open Sans"/>
                </a:rPr>
                <a:t>Business Planning</a:t>
              </a:r>
            </a:p>
            <a:p>
              <a:pPr lvl="0" rtl="0">
                <a:spcBef>
                  <a:spcPts val="0"/>
                </a:spcBef>
                <a:buNone/>
              </a:pPr>
              <a:r>
                <a:rPr lang="en" sz="1000">
                  <a:solidFill>
                    <a:srgbClr val="999999"/>
                  </a:solidFill>
                  <a:highlight>
                    <a:srgbClr val="FFFFFF"/>
                  </a:highlight>
                  <a:latin typeface="Open Sans"/>
                  <a:ea typeface="Open Sans"/>
                  <a:cs typeface="Open Sans"/>
                  <a:sym typeface="Open Sans"/>
                </a:rPr>
                <a:t>Event/Conferences</a:t>
              </a:r>
            </a:p>
            <a:p>
              <a:pPr lvl="0" rtl="0">
                <a:spcBef>
                  <a:spcPts val="0"/>
                </a:spcBef>
                <a:buNone/>
              </a:pPr>
              <a:r>
                <a:rPr lang="en" sz="1000">
                  <a:solidFill>
                    <a:srgbClr val="999999"/>
                  </a:solidFill>
                  <a:highlight>
                    <a:srgbClr val="FFFFFF"/>
                  </a:highlight>
                  <a:latin typeface="Open Sans"/>
                  <a:ea typeface="Open Sans"/>
                  <a:cs typeface="Open Sans"/>
                  <a:sym typeface="Open Sans"/>
                </a:rPr>
                <a:t>Working Space</a:t>
              </a:r>
            </a:p>
            <a:p>
              <a:pPr lvl="0" rtl="0">
                <a:spcBef>
                  <a:spcPts val="0"/>
                </a:spcBef>
                <a:buNone/>
              </a:pPr>
              <a:r>
                <a:rPr lang="en" sz="1000">
                  <a:solidFill>
                    <a:srgbClr val="999999"/>
                  </a:solidFill>
                  <a:highlight>
                    <a:srgbClr val="FFFFFF"/>
                  </a:highlight>
                  <a:latin typeface="Open Sans"/>
                  <a:ea typeface="Open Sans"/>
                  <a:cs typeface="Open Sans"/>
                  <a:sym typeface="Open Sans"/>
                </a:rPr>
                <a:t>Hubs/Incubators</a:t>
              </a:r>
            </a:p>
            <a:p>
              <a:pPr lvl="0" rtl="0">
                <a:spcBef>
                  <a:spcPts val="0"/>
                </a:spcBef>
                <a:buNone/>
              </a:pPr>
              <a:r>
                <a:rPr lang="en" sz="1000">
                  <a:solidFill>
                    <a:srgbClr val="999999"/>
                  </a:solidFill>
                  <a:highlight>
                    <a:srgbClr val="FFFFFF"/>
                  </a:highlight>
                  <a:latin typeface="Open Sans"/>
                  <a:ea typeface="Open Sans"/>
                  <a:cs typeface="Open Sans"/>
                  <a:sym typeface="Open Sans"/>
                </a:rPr>
                <a:t>Legal, Tax, Finance</a:t>
              </a:r>
            </a:p>
          </p:txBody>
        </p:sp>
        <p:sp>
          <p:nvSpPr>
            <p:cNvPr id="573" name="Shape 573"/>
            <p:cNvSpPr txBox="1"/>
            <p:nvPr/>
          </p:nvSpPr>
          <p:spPr>
            <a:xfrm>
              <a:off x="6783750" y="2561900"/>
              <a:ext cx="1541100" cy="341100"/>
            </a:xfrm>
            <a:prstGeom prst="rect">
              <a:avLst/>
            </a:prstGeom>
            <a:noFill/>
            <a:ln>
              <a:noFill/>
            </a:ln>
          </p:spPr>
          <p:txBody>
            <a:bodyPr wrap="square" lIns="91425" tIns="91425" rIns="91425" bIns="91425" anchor="ctr" anchorCtr="0">
              <a:noAutofit/>
            </a:bodyPr>
            <a:lstStyle/>
            <a:p>
              <a:pPr lvl="0" rtl="0">
                <a:spcBef>
                  <a:spcPts val="0"/>
                </a:spcBef>
                <a:buNone/>
              </a:pPr>
              <a:r>
                <a:rPr lang="en" sz="1300" b="1">
                  <a:latin typeface="Dosis"/>
                  <a:ea typeface="Dosis"/>
                  <a:cs typeface="Dosis"/>
                  <a:sym typeface="Dosis"/>
                </a:rPr>
                <a:t>Support</a:t>
              </a:r>
            </a:p>
          </p:txBody>
        </p:sp>
      </p:grpSp>
      <p:sp>
        <p:nvSpPr>
          <p:cNvPr id="574" name="Shape 574"/>
          <p:cNvSpPr txBox="1"/>
          <p:nvPr/>
        </p:nvSpPr>
        <p:spPr>
          <a:xfrm>
            <a:off x="4112394" y="1652209"/>
            <a:ext cx="919200" cy="341100"/>
          </a:xfrm>
          <a:prstGeom prst="rect">
            <a:avLst/>
          </a:prstGeom>
          <a:noFill/>
          <a:ln>
            <a:noFill/>
          </a:ln>
        </p:spPr>
        <p:txBody>
          <a:bodyPr wrap="square" lIns="91425" tIns="91425" rIns="91425" bIns="91425" anchor="ctr" anchorCtr="0">
            <a:noAutofit/>
          </a:bodyPr>
          <a:lstStyle/>
          <a:p>
            <a:pPr lvl="0" algn="ctr" rtl="0">
              <a:spcBef>
                <a:spcPts val="0"/>
              </a:spcBef>
              <a:buNone/>
            </a:pPr>
            <a:endParaRPr b="1">
              <a:solidFill>
                <a:srgbClr val="FFFFFF"/>
              </a:solidFill>
              <a:latin typeface="Dosis"/>
              <a:ea typeface="Dosis"/>
              <a:cs typeface="Dosis"/>
              <a:sym typeface="Dosis"/>
            </a:endParaRPr>
          </a:p>
        </p:txBody>
      </p:sp>
      <p:sp>
        <p:nvSpPr>
          <p:cNvPr id="575" name="Shape 575"/>
          <p:cNvSpPr txBox="1"/>
          <p:nvPr/>
        </p:nvSpPr>
        <p:spPr>
          <a:xfrm>
            <a:off x="3344326" y="2325009"/>
            <a:ext cx="919200" cy="341100"/>
          </a:xfrm>
          <a:prstGeom prst="rect">
            <a:avLst/>
          </a:prstGeom>
          <a:noFill/>
          <a:ln>
            <a:noFill/>
          </a:ln>
        </p:spPr>
        <p:txBody>
          <a:bodyPr wrap="square" lIns="91425" tIns="91425" rIns="91425" bIns="91425" anchor="ctr" anchorCtr="0">
            <a:noAutofit/>
          </a:bodyPr>
          <a:lstStyle/>
          <a:p>
            <a:pPr lvl="0" algn="ctr" rtl="0">
              <a:spcBef>
                <a:spcPts val="0"/>
              </a:spcBef>
              <a:buNone/>
            </a:pPr>
            <a:r>
              <a:rPr lang="en" b="1">
                <a:solidFill>
                  <a:srgbClr val="FFFFFF"/>
                </a:solidFill>
                <a:latin typeface="Dosis"/>
                <a:ea typeface="Dosis"/>
                <a:cs typeface="Dosis"/>
                <a:sym typeface="Dosis"/>
              </a:rPr>
              <a:t>Policy</a:t>
            </a:r>
          </a:p>
        </p:txBody>
      </p:sp>
      <p:sp>
        <p:nvSpPr>
          <p:cNvPr id="576" name="Shape 576"/>
          <p:cNvSpPr txBox="1"/>
          <p:nvPr/>
        </p:nvSpPr>
        <p:spPr>
          <a:xfrm>
            <a:off x="4882951" y="2325009"/>
            <a:ext cx="919200" cy="341100"/>
          </a:xfrm>
          <a:prstGeom prst="rect">
            <a:avLst/>
          </a:prstGeom>
          <a:noFill/>
          <a:ln>
            <a:noFill/>
          </a:ln>
        </p:spPr>
        <p:txBody>
          <a:bodyPr wrap="square" lIns="91425" tIns="91425" rIns="91425" bIns="91425" anchor="ctr" anchorCtr="0">
            <a:noAutofit/>
          </a:bodyPr>
          <a:lstStyle/>
          <a:p>
            <a:pPr lvl="0" algn="ctr" rtl="0">
              <a:spcBef>
                <a:spcPts val="0"/>
              </a:spcBef>
              <a:buNone/>
            </a:pPr>
            <a:r>
              <a:rPr lang="en" b="1">
                <a:solidFill>
                  <a:srgbClr val="FFFFFF"/>
                </a:solidFill>
                <a:latin typeface="Dosis"/>
                <a:ea typeface="Dosis"/>
                <a:cs typeface="Dosis"/>
                <a:sym typeface="Dosis"/>
              </a:rPr>
              <a:t>Finance</a:t>
            </a:r>
          </a:p>
        </p:txBody>
      </p:sp>
      <p:sp>
        <p:nvSpPr>
          <p:cNvPr id="577" name="Shape 577"/>
          <p:cNvSpPr txBox="1"/>
          <p:nvPr/>
        </p:nvSpPr>
        <p:spPr>
          <a:xfrm>
            <a:off x="4046399" y="3558216"/>
            <a:ext cx="1041150" cy="341100"/>
          </a:xfrm>
          <a:prstGeom prst="rect">
            <a:avLst/>
          </a:prstGeom>
          <a:noFill/>
          <a:ln>
            <a:noFill/>
          </a:ln>
        </p:spPr>
        <p:txBody>
          <a:bodyPr wrap="square" lIns="91425" tIns="91425" rIns="91425" bIns="91425" anchor="ctr" anchorCtr="0">
            <a:noAutofit/>
          </a:bodyPr>
          <a:lstStyle/>
          <a:p>
            <a:pPr lvl="0" algn="ctr" rtl="0">
              <a:spcBef>
                <a:spcPts val="0"/>
              </a:spcBef>
              <a:buNone/>
            </a:pPr>
            <a:r>
              <a:rPr lang="en" b="1" dirty="0">
                <a:solidFill>
                  <a:srgbClr val="FFFFFF"/>
                </a:solidFill>
                <a:latin typeface="Dosis"/>
                <a:ea typeface="Dosis"/>
                <a:cs typeface="Dosis"/>
                <a:sym typeface="Dosis"/>
              </a:rPr>
              <a:t>Education</a:t>
            </a:r>
          </a:p>
        </p:txBody>
      </p:sp>
      <p:sp>
        <p:nvSpPr>
          <p:cNvPr id="578" name="Shape 578"/>
          <p:cNvSpPr txBox="1"/>
          <p:nvPr/>
        </p:nvSpPr>
        <p:spPr>
          <a:xfrm>
            <a:off x="3344326" y="2961534"/>
            <a:ext cx="919200" cy="341100"/>
          </a:xfrm>
          <a:prstGeom prst="rect">
            <a:avLst/>
          </a:prstGeom>
          <a:noFill/>
          <a:ln>
            <a:noFill/>
          </a:ln>
        </p:spPr>
        <p:txBody>
          <a:bodyPr wrap="square" lIns="91425" tIns="91425" rIns="91425" bIns="91425" anchor="ctr" anchorCtr="0">
            <a:noAutofit/>
          </a:bodyPr>
          <a:lstStyle/>
          <a:p>
            <a:pPr lvl="0" algn="ctr" rtl="0">
              <a:spcBef>
                <a:spcPts val="0"/>
              </a:spcBef>
              <a:buNone/>
            </a:pPr>
            <a:r>
              <a:rPr lang="en" b="1">
                <a:solidFill>
                  <a:srgbClr val="FFFFFF"/>
                </a:solidFill>
                <a:latin typeface="Dosis"/>
                <a:ea typeface="Dosis"/>
                <a:cs typeface="Dosis"/>
                <a:sym typeface="Dosis"/>
              </a:rPr>
              <a:t>Markets</a:t>
            </a:r>
          </a:p>
        </p:txBody>
      </p:sp>
      <p:sp>
        <p:nvSpPr>
          <p:cNvPr id="579" name="Shape 579"/>
          <p:cNvSpPr txBox="1"/>
          <p:nvPr/>
        </p:nvSpPr>
        <p:spPr>
          <a:xfrm>
            <a:off x="4882951" y="2961534"/>
            <a:ext cx="919200" cy="341100"/>
          </a:xfrm>
          <a:prstGeom prst="rect">
            <a:avLst/>
          </a:prstGeom>
          <a:noFill/>
          <a:ln>
            <a:noFill/>
          </a:ln>
        </p:spPr>
        <p:txBody>
          <a:bodyPr wrap="square" lIns="91425" tIns="91425" rIns="91425" bIns="91425" anchor="ctr" anchorCtr="0">
            <a:noAutofit/>
          </a:bodyPr>
          <a:lstStyle/>
          <a:p>
            <a:pPr lvl="0" algn="ctr" rtl="0">
              <a:spcBef>
                <a:spcPts val="0"/>
              </a:spcBef>
              <a:buNone/>
            </a:pPr>
            <a:r>
              <a:rPr lang="en" b="1">
                <a:solidFill>
                  <a:srgbClr val="FFFFFF"/>
                </a:solidFill>
                <a:latin typeface="Dosis"/>
                <a:ea typeface="Dosis"/>
                <a:cs typeface="Dosis"/>
                <a:sym typeface="Dosis"/>
              </a:rPr>
              <a:t>Support</a:t>
            </a:r>
          </a:p>
        </p:txBody>
      </p:sp>
      <p:sp>
        <p:nvSpPr>
          <p:cNvPr id="580" name="Shape 580"/>
          <p:cNvSpPr txBox="1"/>
          <p:nvPr/>
        </p:nvSpPr>
        <p:spPr>
          <a:xfrm>
            <a:off x="3985424" y="1601563"/>
            <a:ext cx="1163100" cy="341100"/>
          </a:xfrm>
          <a:prstGeom prst="rect">
            <a:avLst/>
          </a:prstGeom>
          <a:noFill/>
          <a:ln>
            <a:noFill/>
          </a:ln>
        </p:spPr>
        <p:txBody>
          <a:bodyPr wrap="square" lIns="91425" tIns="91425" rIns="91425" bIns="91425" anchor="ctr" anchorCtr="0">
            <a:noAutofit/>
          </a:bodyPr>
          <a:lstStyle/>
          <a:p>
            <a:pPr lvl="0" algn="ctr" rtl="0">
              <a:spcBef>
                <a:spcPts val="0"/>
              </a:spcBef>
              <a:buNone/>
            </a:pPr>
            <a:r>
              <a:rPr lang="en" sz="1200" b="1" dirty="0">
                <a:solidFill>
                  <a:srgbClr val="FFFFFF"/>
                </a:solidFill>
                <a:latin typeface="Dosis"/>
                <a:ea typeface="Dosis"/>
                <a:cs typeface="Dosis"/>
                <a:sym typeface="Dosis"/>
              </a:rPr>
              <a:t>Skills </a:t>
            </a:r>
          </a:p>
          <a:p>
            <a:pPr lvl="0" algn="ctr" rtl="0">
              <a:spcBef>
                <a:spcPts val="0"/>
              </a:spcBef>
              <a:buNone/>
            </a:pPr>
            <a:r>
              <a:rPr lang="en" sz="1200" b="1" dirty="0">
                <a:solidFill>
                  <a:srgbClr val="FFFFFF"/>
                </a:solidFill>
                <a:latin typeface="Dosis"/>
                <a:ea typeface="Dosis"/>
                <a:cs typeface="Dosis"/>
                <a:sym typeface="Dosis"/>
              </a:rPr>
              <a:t>Development</a:t>
            </a:r>
          </a:p>
        </p:txBody>
      </p:sp>
      <p:pic>
        <p:nvPicPr>
          <p:cNvPr id="581" name="Shape 581" descr="leadImage_leadimage.jpg"/>
          <p:cNvPicPr preferRelativeResize="0"/>
          <p:nvPr/>
        </p:nvPicPr>
        <p:blipFill rotWithShape="1">
          <a:blip r:embed="rId4">
            <a:alphaModFix/>
          </a:blip>
          <a:srcRect l="7089" t="12800"/>
          <a:stretch/>
        </p:blipFill>
        <p:spPr>
          <a:xfrm>
            <a:off x="1787194" y="4233637"/>
            <a:ext cx="2497374" cy="867802"/>
          </a:xfrm>
          <a:prstGeom prst="rect">
            <a:avLst/>
          </a:prstGeom>
          <a:noFill/>
          <a:ln>
            <a:noFill/>
          </a:ln>
        </p:spPr>
      </p:pic>
      <p:pic>
        <p:nvPicPr>
          <p:cNvPr id="582" name="Shape 582" descr="seda1.png"/>
          <p:cNvPicPr preferRelativeResize="0"/>
          <p:nvPr/>
        </p:nvPicPr>
        <p:blipFill>
          <a:blip r:embed="rId5">
            <a:alphaModFix/>
          </a:blip>
          <a:stretch>
            <a:fillRect/>
          </a:stretch>
        </p:blipFill>
        <p:spPr>
          <a:xfrm>
            <a:off x="6421925" y="749202"/>
            <a:ext cx="1163100" cy="496248"/>
          </a:xfrm>
          <a:prstGeom prst="rect">
            <a:avLst/>
          </a:prstGeom>
          <a:noFill/>
          <a:ln>
            <a:noFill/>
          </a:ln>
        </p:spPr>
      </p:pic>
      <p:grpSp>
        <p:nvGrpSpPr>
          <p:cNvPr id="583" name="Shape 583"/>
          <p:cNvGrpSpPr/>
          <p:nvPr/>
        </p:nvGrpSpPr>
        <p:grpSpPr>
          <a:xfrm>
            <a:off x="6810725" y="3598059"/>
            <a:ext cx="1548600" cy="742988"/>
            <a:chOff x="6776350" y="2866700"/>
            <a:chExt cx="1548600" cy="742988"/>
          </a:xfrm>
        </p:grpSpPr>
        <p:sp>
          <p:nvSpPr>
            <p:cNvPr id="584" name="Shape 584"/>
            <p:cNvSpPr txBox="1"/>
            <p:nvPr/>
          </p:nvSpPr>
          <p:spPr>
            <a:xfrm>
              <a:off x="6776350" y="3060988"/>
              <a:ext cx="1548600" cy="548700"/>
            </a:xfrm>
            <a:prstGeom prst="rect">
              <a:avLst/>
            </a:prstGeom>
            <a:noFill/>
            <a:ln>
              <a:noFill/>
            </a:ln>
          </p:spPr>
          <p:txBody>
            <a:bodyPr wrap="square" lIns="91425" tIns="91425" rIns="91425" bIns="91425" anchor="t" anchorCtr="0">
              <a:noAutofit/>
            </a:bodyPr>
            <a:lstStyle/>
            <a:p>
              <a:pPr lvl="0" rtl="0">
                <a:spcBef>
                  <a:spcPts val="0"/>
                </a:spcBef>
                <a:buNone/>
              </a:pPr>
              <a:r>
                <a:rPr lang="en" sz="1000" dirty="0">
                  <a:solidFill>
                    <a:srgbClr val="999999"/>
                  </a:solidFill>
                  <a:highlight>
                    <a:srgbClr val="FFFFFF"/>
                  </a:highlight>
                  <a:latin typeface="Open Sans"/>
                  <a:ea typeface="Open Sans"/>
                  <a:cs typeface="Open Sans"/>
                  <a:sym typeface="Open Sans"/>
                </a:rPr>
                <a:t>Telecommunications</a:t>
              </a:r>
            </a:p>
            <a:p>
              <a:pPr lvl="0" rtl="0">
                <a:spcBef>
                  <a:spcPts val="0"/>
                </a:spcBef>
                <a:buNone/>
              </a:pPr>
              <a:r>
                <a:rPr lang="en" sz="1000" dirty="0">
                  <a:solidFill>
                    <a:srgbClr val="999999"/>
                  </a:solidFill>
                  <a:highlight>
                    <a:srgbClr val="FFFFFF"/>
                  </a:highlight>
                  <a:latin typeface="Open Sans"/>
                  <a:ea typeface="Open Sans"/>
                  <a:cs typeface="Open Sans"/>
                  <a:sym typeface="Open Sans"/>
                </a:rPr>
                <a:t>Transport</a:t>
              </a:r>
            </a:p>
            <a:p>
              <a:pPr lvl="0" rtl="0">
                <a:spcBef>
                  <a:spcPts val="0"/>
                </a:spcBef>
                <a:buNone/>
              </a:pPr>
              <a:r>
                <a:rPr lang="en" sz="1000" dirty="0">
                  <a:solidFill>
                    <a:srgbClr val="999999"/>
                  </a:solidFill>
                  <a:highlight>
                    <a:srgbClr val="FFFFFF"/>
                  </a:highlight>
                  <a:latin typeface="Open Sans"/>
                  <a:ea typeface="Open Sans"/>
                  <a:cs typeface="Open Sans"/>
                  <a:sym typeface="Open Sans"/>
                </a:rPr>
                <a:t>Logistics</a:t>
              </a:r>
            </a:p>
            <a:p>
              <a:pPr lvl="0" rtl="0">
                <a:spcBef>
                  <a:spcPts val="0"/>
                </a:spcBef>
                <a:buNone/>
              </a:pPr>
              <a:endParaRPr sz="1000" dirty="0">
                <a:solidFill>
                  <a:srgbClr val="999999"/>
                </a:solidFill>
                <a:highlight>
                  <a:srgbClr val="FFFFFF"/>
                </a:highlight>
                <a:latin typeface="Open Sans"/>
                <a:ea typeface="Open Sans"/>
                <a:cs typeface="Open Sans"/>
                <a:sym typeface="Open Sans"/>
              </a:endParaRPr>
            </a:p>
          </p:txBody>
        </p:sp>
        <p:sp>
          <p:nvSpPr>
            <p:cNvPr id="585" name="Shape 585"/>
            <p:cNvSpPr txBox="1"/>
            <p:nvPr/>
          </p:nvSpPr>
          <p:spPr>
            <a:xfrm>
              <a:off x="6783750" y="2866700"/>
              <a:ext cx="1541100" cy="341100"/>
            </a:xfrm>
            <a:prstGeom prst="rect">
              <a:avLst/>
            </a:prstGeom>
            <a:noFill/>
            <a:ln>
              <a:noFill/>
            </a:ln>
          </p:spPr>
          <p:txBody>
            <a:bodyPr wrap="square" lIns="91425" tIns="91425" rIns="91425" bIns="91425" anchor="ctr" anchorCtr="0">
              <a:noAutofit/>
            </a:bodyPr>
            <a:lstStyle/>
            <a:p>
              <a:pPr lvl="0" rtl="0">
                <a:spcBef>
                  <a:spcPts val="0"/>
                </a:spcBef>
                <a:buNone/>
              </a:pPr>
              <a:r>
                <a:rPr lang="en" sz="1300" b="1">
                  <a:latin typeface="Dosis"/>
                  <a:ea typeface="Dosis"/>
                  <a:cs typeface="Dosis"/>
                  <a:sym typeface="Dosis"/>
                </a:rPr>
                <a:t>Infrastructure</a:t>
              </a:r>
            </a:p>
          </p:txBody>
        </p:sp>
      </p:grpSp>
      <p:pic>
        <p:nvPicPr>
          <p:cNvPr id="586" name="Shape 586" descr="logo-dtps.png"/>
          <p:cNvPicPr preferRelativeResize="0"/>
          <p:nvPr/>
        </p:nvPicPr>
        <p:blipFill>
          <a:blip r:embed="rId6">
            <a:alphaModFix/>
          </a:blip>
          <a:stretch>
            <a:fillRect/>
          </a:stretch>
        </p:blipFill>
        <p:spPr>
          <a:xfrm>
            <a:off x="311700" y="731450"/>
            <a:ext cx="1833600" cy="531751"/>
          </a:xfrm>
          <a:prstGeom prst="rect">
            <a:avLst/>
          </a:prstGeom>
          <a:noFill/>
          <a:ln>
            <a:noFill/>
          </a:ln>
        </p:spPr>
      </p:pic>
      <p:pic>
        <p:nvPicPr>
          <p:cNvPr id="587" name="Shape 587" descr="zacr7.png"/>
          <p:cNvPicPr preferRelativeResize="0"/>
          <p:nvPr/>
        </p:nvPicPr>
        <p:blipFill>
          <a:blip r:embed="rId7">
            <a:alphaModFix/>
          </a:blip>
          <a:stretch>
            <a:fillRect/>
          </a:stretch>
        </p:blipFill>
        <p:spPr>
          <a:xfrm>
            <a:off x="5347555" y="4203400"/>
            <a:ext cx="1412921" cy="743000"/>
          </a:xfrm>
          <a:prstGeom prst="rect">
            <a:avLst/>
          </a:prstGeom>
          <a:noFill/>
          <a:ln>
            <a:noFill/>
          </a:ln>
        </p:spPr>
      </p:pic>
      <p:pic>
        <p:nvPicPr>
          <p:cNvPr id="588" name="Shape 588" descr="7.png"/>
          <p:cNvPicPr preferRelativeResize="0"/>
          <p:nvPr/>
        </p:nvPicPr>
        <p:blipFill>
          <a:blip r:embed="rId8">
            <a:alphaModFix/>
          </a:blip>
          <a:stretch>
            <a:fillRect/>
          </a:stretch>
        </p:blipFill>
        <p:spPr>
          <a:xfrm>
            <a:off x="5672150" y="3569021"/>
            <a:ext cx="1163100" cy="664616"/>
          </a:xfrm>
          <a:prstGeom prst="rect">
            <a:avLst/>
          </a:prstGeom>
          <a:noFill/>
          <a:ln>
            <a:noFill/>
          </a:ln>
        </p:spPr>
      </p:pic>
      <p:pic>
        <p:nvPicPr>
          <p:cNvPr id="589" name="Shape 589" descr="zadna-lo2.png"/>
          <p:cNvPicPr preferRelativeResize="0"/>
          <p:nvPr/>
        </p:nvPicPr>
        <p:blipFill>
          <a:blip r:embed="rId9">
            <a:alphaModFix/>
          </a:blip>
          <a:stretch>
            <a:fillRect/>
          </a:stretch>
        </p:blipFill>
        <p:spPr>
          <a:xfrm>
            <a:off x="1997275" y="1056700"/>
            <a:ext cx="1421304" cy="341100"/>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Shape 594"/>
          <p:cNvSpPr txBox="1">
            <a:spLocks noGrp="1"/>
          </p:cNvSpPr>
          <p:nvPr>
            <p:ph type="title"/>
          </p:nvPr>
        </p:nvSpPr>
        <p:spPr>
          <a:xfrm>
            <a:off x="311700" y="71100"/>
            <a:ext cx="8520600" cy="572700"/>
          </a:xfrm>
          <a:prstGeom prst="rect">
            <a:avLst/>
          </a:prstGeom>
        </p:spPr>
        <p:txBody>
          <a:bodyPr wrap="square" lIns="91425" tIns="91425" rIns="91425" bIns="91425" anchor="t" anchorCtr="0">
            <a:noAutofit/>
          </a:bodyPr>
          <a:lstStyle/>
          <a:p>
            <a:pPr lvl="0" rtl="0">
              <a:spcBef>
                <a:spcPts val="0"/>
              </a:spcBef>
              <a:buNone/>
            </a:pPr>
            <a:r>
              <a:rPr lang="en"/>
              <a:t>.ZADNA</a:t>
            </a:r>
          </a:p>
        </p:txBody>
      </p:sp>
      <p:sp>
        <p:nvSpPr>
          <p:cNvPr id="595" name="Shape 595"/>
          <p:cNvSpPr txBox="1">
            <a:spLocks noGrp="1"/>
          </p:cNvSpPr>
          <p:nvPr>
            <p:ph type="subTitle" idx="1"/>
          </p:nvPr>
        </p:nvSpPr>
        <p:spPr>
          <a:xfrm>
            <a:off x="2249850" y="643800"/>
            <a:ext cx="4644300" cy="244800"/>
          </a:xfrm>
          <a:prstGeom prst="rect">
            <a:avLst/>
          </a:prstGeom>
        </p:spPr>
        <p:txBody>
          <a:bodyPr wrap="square" lIns="91425" tIns="91425" rIns="91425" bIns="91425" anchor="t" anchorCtr="0">
            <a:noAutofit/>
          </a:bodyPr>
          <a:lstStyle/>
          <a:p>
            <a:pPr lvl="0" rtl="0">
              <a:spcBef>
                <a:spcPts val="0"/>
              </a:spcBef>
              <a:buNone/>
            </a:pPr>
            <a:r>
              <a:rPr lang="en"/>
              <a:t>Services &amp; Support Provision</a:t>
            </a:r>
          </a:p>
        </p:txBody>
      </p:sp>
      <p:sp>
        <p:nvSpPr>
          <p:cNvPr id="596" name="Shape 596"/>
          <p:cNvSpPr txBox="1">
            <a:spLocks noGrp="1"/>
          </p:cNvSpPr>
          <p:nvPr>
            <p:ph type="sldNum" idx="12"/>
          </p:nvPr>
        </p:nvSpPr>
        <p:spPr>
          <a:xfrm>
            <a:off x="8421384" y="175251"/>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14</a:t>
            </a:fld>
            <a:endParaRPr lang="en"/>
          </a:p>
        </p:txBody>
      </p:sp>
      <p:pic>
        <p:nvPicPr>
          <p:cNvPr id="597" name="Shape 597" descr="MacBook-Pro-mockup.png"/>
          <p:cNvPicPr preferRelativeResize="0"/>
          <p:nvPr/>
        </p:nvPicPr>
        <p:blipFill rotWithShape="1">
          <a:blip r:embed="rId3">
            <a:alphaModFix/>
          </a:blip>
          <a:srcRect l="5015" t="5258"/>
          <a:stretch/>
        </p:blipFill>
        <p:spPr>
          <a:xfrm>
            <a:off x="-79600" y="1408025"/>
            <a:ext cx="5167101" cy="3092200"/>
          </a:xfrm>
          <a:prstGeom prst="rect">
            <a:avLst/>
          </a:prstGeom>
          <a:noFill/>
          <a:ln>
            <a:noFill/>
          </a:ln>
        </p:spPr>
      </p:pic>
      <p:sp>
        <p:nvSpPr>
          <p:cNvPr id="598" name="Shape 598"/>
          <p:cNvSpPr txBox="1"/>
          <p:nvPr/>
        </p:nvSpPr>
        <p:spPr>
          <a:xfrm>
            <a:off x="4706825" y="1797500"/>
            <a:ext cx="4125600" cy="548700"/>
          </a:xfrm>
          <a:prstGeom prst="rect">
            <a:avLst/>
          </a:prstGeom>
          <a:noFill/>
          <a:ln>
            <a:noFill/>
          </a:ln>
        </p:spPr>
        <p:txBody>
          <a:bodyPr wrap="square" lIns="91425" tIns="91425" rIns="91425" bIns="91425" anchor="ctr" anchorCtr="0">
            <a:noAutofit/>
          </a:bodyPr>
          <a:lstStyle/>
          <a:p>
            <a:pPr lvl="0" rtl="0">
              <a:spcBef>
                <a:spcPts val="0"/>
              </a:spcBef>
              <a:buNone/>
            </a:pPr>
            <a:r>
              <a:rPr lang="en" sz="1000">
                <a:solidFill>
                  <a:srgbClr val="666666"/>
                </a:solidFill>
                <a:latin typeface="Open Sans"/>
                <a:ea typeface="Open Sans"/>
                <a:cs typeface="Open Sans"/>
                <a:sym typeface="Open Sans"/>
              </a:rPr>
              <a:t>Together with ecosystem .ZADNA  aims to help SMMEs  across South Africa to develop capacities and local expertise in all aspects of operation (policy, technical, business and legal). Help applicants to stay informed about future accreditation applications and potential opportunities thereof. .ZADNA will also  conduct workshops and training programs. </a:t>
            </a:r>
          </a:p>
        </p:txBody>
      </p:sp>
      <p:sp>
        <p:nvSpPr>
          <p:cNvPr id="599" name="Shape 599"/>
          <p:cNvSpPr txBox="1"/>
          <p:nvPr/>
        </p:nvSpPr>
        <p:spPr>
          <a:xfrm>
            <a:off x="4706825" y="2393825"/>
            <a:ext cx="4125600" cy="889800"/>
          </a:xfrm>
          <a:prstGeom prst="rect">
            <a:avLst/>
          </a:prstGeom>
          <a:noFill/>
          <a:ln>
            <a:noFill/>
          </a:ln>
        </p:spPr>
        <p:txBody>
          <a:bodyPr wrap="square" lIns="91425" tIns="91425" rIns="91425" bIns="91425" anchor="ctr" anchorCtr="0">
            <a:noAutofit/>
          </a:bodyPr>
          <a:lstStyle/>
          <a:p>
            <a:pPr lvl="0" rtl="0">
              <a:spcBef>
                <a:spcPts val="0"/>
              </a:spcBef>
              <a:buNone/>
            </a:pPr>
            <a:endParaRPr sz="900">
              <a:solidFill>
                <a:srgbClr val="666666"/>
              </a:solidFill>
            </a:endParaRPr>
          </a:p>
        </p:txBody>
      </p:sp>
      <p:sp>
        <p:nvSpPr>
          <p:cNvPr id="600" name="Shape 600"/>
          <p:cNvSpPr txBox="1"/>
          <p:nvPr/>
        </p:nvSpPr>
        <p:spPr>
          <a:xfrm>
            <a:off x="4630625" y="3743825"/>
            <a:ext cx="1029600" cy="499500"/>
          </a:xfrm>
          <a:prstGeom prst="rect">
            <a:avLst/>
          </a:prstGeom>
          <a:noFill/>
          <a:ln>
            <a:noFill/>
          </a:ln>
        </p:spPr>
        <p:txBody>
          <a:bodyPr wrap="square" lIns="91425" tIns="91425" rIns="91425" bIns="91425" anchor="t" anchorCtr="0">
            <a:noAutofit/>
          </a:bodyPr>
          <a:lstStyle/>
          <a:p>
            <a:pPr lvl="0" algn="ctr" rtl="0">
              <a:spcBef>
                <a:spcPts val="0"/>
              </a:spcBef>
              <a:buNone/>
            </a:pPr>
            <a:r>
              <a:rPr lang="en" sz="1000">
                <a:solidFill>
                  <a:srgbClr val="999999"/>
                </a:solidFill>
                <a:latin typeface="Open Sans"/>
                <a:ea typeface="Open Sans"/>
                <a:cs typeface="Open Sans"/>
                <a:sym typeface="Open Sans"/>
              </a:rPr>
              <a:t>Business Development</a:t>
            </a:r>
          </a:p>
        </p:txBody>
      </p:sp>
      <p:sp>
        <p:nvSpPr>
          <p:cNvPr id="601" name="Shape 601"/>
          <p:cNvSpPr txBox="1"/>
          <p:nvPr/>
        </p:nvSpPr>
        <p:spPr>
          <a:xfrm>
            <a:off x="5569000" y="3743825"/>
            <a:ext cx="1029600" cy="603900"/>
          </a:xfrm>
          <a:prstGeom prst="rect">
            <a:avLst/>
          </a:prstGeom>
          <a:noFill/>
          <a:ln>
            <a:noFill/>
          </a:ln>
        </p:spPr>
        <p:txBody>
          <a:bodyPr wrap="square" lIns="91425" tIns="91425" rIns="91425" bIns="91425" anchor="t" anchorCtr="0">
            <a:noAutofit/>
          </a:bodyPr>
          <a:lstStyle/>
          <a:p>
            <a:pPr lvl="0" algn="ctr" rtl="0">
              <a:spcBef>
                <a:spcPts val="0"/>
              </a:spcBef>
              <a:buNone/>
            </a:pPr>
            <a:r>
              <a:rPr lang="en" sz="1000">
                <a:solidFill>
                  <a:srgbClr val="999999"/>
                </a:solidFill>
                <a:latin typeface="Open Sans"/>
                <a:ea typeface="Open Sans"/>
                <a:cs typeface="Open Sans"/>
                <a:sym typeface="Open Sans"/>
              </a:rPr>
              <a:t>Registry /Registrar Best Practices</a:t>
            </a:r>
          </a:p>
        </p:txBody>
      </p:sp>
      <p:sp>
        <p:nvSpPr>
          <p:cNvPr id="602" name="Shape 602"/>
          <p:cNvSpPr txBox="1"/>
          <p:nvPr/>
        </p:nvSpPr>
        <p:spPr>
          <a:xfrm>
            <a:off x="6531882" y="3743825"/>
            <a:ext cx="938700" cy="456900"/>
          </a:xfrm>
          <a:prstGeom prst="rect">
            <a:avLst/>
          </a:prstGeom>
          <a:noFill/>
          <a:ln>
            <a:noFill/>
          </a:ln>
        </p:spPr>
        <p:txBody>
          <a:bodyPr wrap="square" lIns="91425" tIns="91425" rIns="91425" bIns="91425" anchor="t" anchorCtr="0">
            <a:noAutofit/>
          </a:bodyPr>
          <a:lstStyle/>
          <a:p>
            <a:pPr lvl="0" algn="ctr" rtl="0">
              <a:spcBef>
                <a:spcPts val="0"/>
              </a:spcBef>
              <a:buNone/>
            </a:pPr>
            <a:r>
              <a:rPr lang="en" sz="1000">
                <a:solidFill>
                  <a:srgbClr val="999999"/>
                </a:solidFill>
                <a:latin typeface="Open Sans"/>
                <a:ea typeface="Open Sans"/>
                <a:cs typeface="Open Sans"/>
                <a:sym typeface="Open Sans"/>
              </a:rPr>
              <a:t>DNS Operation</a:t>
            </a:r>
          </a:p>
        </p:txBody>
      </p:sp>
      <p:sp>
        <p:nvSpPr>
          <p:cNvPr id="603" name="Shape 603"/>
          <p:cNvSpPr txBox="1"/>
          <p:nvPr/>
        </p:nvSpPr>
        <p:spPr>
          <a:xfrm>
            <a:off x="7470575" y="3743825"/>
            <a:ext cx="1311600" cy="456900"/>
          </a:xfrm>
          <a:prstGeom prst="rect">
            <a:avLst/>
          </a:prstGeom>
          <a:noFill/>
          <a:ln>
            <a:noFill/>
          </a:ln>
        </p:spPr>
        <p:txBody>
          <a:bodyPr wrap="square" lIns="91425" tIns="91425" rIns="91425" bIns="91425" anchor="t" anchorCtr="0">
            <a:noAutofit/>
          </a:bodyPr>
          <a:lstStyle/>
          <a:p>
            <a:pPr lvl="0" algn="ctr" rtl="0">
              <a:spcBef>
                <a:spcPts val="0"/>
              </a:spcBef>
              <a:buNone/>
            </a:pPr>
            <a:r>
              <a:rPr lang="en" sz="1000">
                <a:solidFill>
                  <a:srgbClr val="999999"/>
                </a:solidFill>
                <a:latin typeface="Open Sans"/>
                <a:ea typeface="Open Sans"/>
                <a:cs typeface="Open Sans"/>
                <a:sym typeface="Open Sans"/>
              </a:rPr>
              <a:t>Domain Names Dispute Resolution</a:t>
            </a:r>
          </a:p>
        </p:txBody>
      </p:sp>
      <p:sp>
        <p:nvSpPr>
          <p:cNvPr id="604" name="Shape 604"/>
          <p:cNvSpPr txBox="1"/>
          <p:nvPr/>
        </p:nvSpPr>
        <p:spPr>
          <a:xfrm>
            <a:off x="4706825" y="2637725"/>
            <a:ext cx="1476300" cy="341100"/>
          </a:xfrm>
          <a:prstGeom prst="rect">
            <a:avLst/>
          </a:prstGeom>
          <a:noFill/>
          <a:ln>
            <a:noFill/>
          </a:ln>
        </p:spPr>
        <p:txBody>
          <a:bodyPr wrap="square" lIns="91425" tIns="91425" rIns="91425" bIns="91425" anchor="ctr" anchorCtr="0">
            <a:noAutofit/>
          </a:bodyPr>
          <a:lstStyle/>
          <a:p>
            <a:pPr lvl="0" rtl="0">
              <a:spcBef>
                <a:spcPts val="0"/>
              </a:spcBef>
              <a:buNone/>
            </a:pPr>
            <a:r>
              <a:rPr lang="en" sz="1300" b="1">
                <a:latin typeface="Dosis"/>
                <a:ea typeface="Dosis"/>
                <a:cs typeface="Dosis"/>
                <a:sym typeface="Dosis"/>
              </a:rPr>
              <a:t>Not limited to:</a:t>
            </a:r>
          </a:p>
        </p:txBody>
      </p:sp>
      <p:grpSp>
        <p:nvGrpSpPr>
          <p:cNvPr id="605" name="Shape 605"/>
          <p:cNvGrpSpPr/>
          <p:nvPr/>
        </p:nvGrpSpPr>
        <p:grpSpPr>
          <a:xfrm>
            <a:off x="4896122" y="3141888"/>
            <a:ext cx="582707" cy="586117"/>
            <a:chOff x="2440575" y="1442025"/>
            <a:chExt cx="582707" cy="586117"/>
          </a:xfrm>
        </p:grpSpPr>
        <p:sp>
          <p:nvSpPr>
            <p:cNvPr id="606" name="Shape 606"/>
            <p:cNvSpPr/>
            <p:nvPr/>
          </p:nvSpPr>
          <p:spPr>
            <a:xfrm>
              <a:off x="2450582" y="1455442"/>
              <a:ext cx="572700" cy="572700"/>
            </a:xfrm>
            <a:prstGeom prst="ellipse">
              <a:avLst/>
            </a:prstGeom>
            <a:solidFill>
              <a:srgbClr val="595959">
                <a:alpha val="14620"/>
              </a:srgbClr>
            </a:solidFill>
            <a:ln>
              <a:noFill/>
            </a:ln>
          </p:spPr>
          <p:txBody>
            <a:bodyPr wrap="square" lIns="91425" tIns="91425" rIns="91425" bIns="91425" anchor="ctr" anchorCtr="0">
              <a:noAutofit/>
            </a:bodyPr>
            <a:lstStyle/>
            <a:p>
              <a:pPr lvl="0">
                <a:spcBef>
                  <a:spcPts val="0"/>
                </a:spcBef>
                <a:buNone/>
              </a:pPr>
              <a:endParaRPr/>
            </a:p>
          </p:txBody>
        </p:sp>
        <p:sp>
          <p:nvSpPr>
            <p:cNvPr id="607" name="Shape 607"/>
            <p:cNvSpPr/>
            <p:nvPr/>
          </p:nvSpPr>
          <p:spPr>
            <a:xfrm>
              <a:off x="2440575" y="1442025"/>
              <a:ext cx="548700" cy="548700"/>
            </a:xfrm>
            <a:prstGeom prst="ellipse">
              <a:avLst/>
            </a:prstGeom>
            <a:solidFill>
              <a:srgbClr val="6AA84F"/>
            </a:solidFill>
            <a:ln>
              <a:noFill/>
            </a:ln>
          </p:spPr>
          <p:txBody>
            <a:bodyPr wrap="square" lIns="91425" tIns="91425" rIns="91425" bIns="91425" anchor="ctr" anchorCtr="0">
              <a:noAutofit/>
            </a:bodyPr>
            <a:lstStyle/>
            <a:p>
              <a:pPr lvl="0">
                <a:spcBef>
                  <a:spcPts val="0"/>
                </a:spcBef>
                <a:buNone/>
              </a:pPr>
              <a:endParaRPr/>
            </a:p>
          </p:txBody>
        </p:sp>
        <p:sp>
          <p:nvSpPr>
            <p:cNvPr id="608" name="Shape 608"/>
            <p:cNvSpPr/>
            <p:nvPr/>
          </p:nvSpPr>
          <p:spPr>
            <a:xfrm>
              <a:off x="2530418" y="1539248"/>
              <a:ext cx="369000" cy="369000"/>
            </a:xfrm>
            <a:custGeom>
              <a:avLst/>
              <a:gdLst/>
              <a:ahLst/>
              <a:cxnLst/>
              <a:rect l="0" t="0" r="0" b="0"/>
              <a:pathLst>
                <a:path w="120000" h="120000" extrusionOk="0">
                  <a:moveTo>
                    <a:pt x="49439" y="66771"/>
                  </a:moveTo>
                  <a:lnTo>
                    <a:pt x="53133" y="70560"/>
                  </a:lnTo>
                  <a:lnTo>
                    <a:pt x="70276" y="57205"/>
                  </a:lnTo>
                  <a:lnTo>
                    <a:pt x="62794" y="49723"/>
                  </a:lnTo>
                  <a:lnTo>
                    <a:pt x="49439" y="66771"/>
                  </a:lnTo>
                  <a:close/>
                  <a:moveTo>
                    <a:pt x="109581" y="10418"/>
                  </a:moveTo>
                  <a:cubicBezTo>
                    <a:pt x="99163" y="0"/>
                    <a:pt x="82304" y="0"/>
                    <a:pt x="71886" y="10418"/>
                  </a:cubicBezTo>
                  <a:cubicBezTo>
                    <a:pt x="66771" y="15532"/>
                    <a:pt x="64119" y="21878"/>
                    <a:pt x="64119" y="28602"/>
                  </a:cubicBezTo>
                  <a:lnTo>
                    <a:pt x="23488" y="74064"/>
                  </a:lnTo>
                  <a:cubicBezTo>
                    <a:pt x="20552" y="77000"/>
                    <a:pt x="18658" y="80978"/>
                    <a:pt x="18658" y="85240"/>
                  </a:cubicBezTo>
                  <a:cubicBezTo>
                    <a:pt x="18658" y="88176"/>
                    <a:pt x="19510" y="90828"/>
                    <a:pt x="20836" y="93291"/>
                  </a:cubicBezTo>
                  <a:cubicBezTo>
                    <a:pt x="13354" y="97553"/>
                    <a:pt x="10418" y="101531"/>
                    <a:pt x="13354" y="110149"/>
                  </a:cubicBezTo>
                  <a:cubicBezTo>
                    <a:pt x="13638" y="111191"/>
                    <a:pt x="13354" y="111475"/>
                    <a:pt x="13354" y="111760"/>
                  </a:cubicBezTo>
                  <a:cubicBezTo>
                    <a:pt x="12028" y="113559"/>
                    <a:pt x="6156" y="114696"/>
                    <a:pt x="2651" y="114696"/>
                  </a:cubicBezTo>
                  <a:lnTo>
                    <a:pt x="2651" y="114696"/>
                  </a:lnTo>
                  <a:cubicBezTo>
                    <a:pt x="1041" y="114696"/>
                    <a:pt x="0" y="115737"/>
                    <a:pt x="0" y="117348"/>
                  </a:cubicBezTo>
                  <a:cubicBezTo>
                    <a:pt x="0" y="118958"/>
                    <a:pt x="1041" y="120000"/>
                    <a:pt x="2651" y="120000"/>
                  </a:cubicBezTo>
                  <a:lnTo>
                    <a:pt x="2651" y="120000"/>
                  </a:lnTo>
                  <a:cubicBezTo>
                    <a:pt x="4546" y="120000"/>
                    <a:pt x="14112" y="119715"/>
                    <a:pt x="17616" y="114885"/>
                  </a:cubicBezTo>
                  <a:cubicBezTo>
                    <a:pt x="18374" y="113559"/>
                    <a:pt x="19510" y="111475"/>
                    <a:pt x="18374" y="108539"/>
                  </a:cubicBezTo>
                  <a:cubicBezTo>
                    <a:pt x="16858" y="103425"/>
                    <a:pt x="16858" y="101531"/>
                    <a:pt x="24340" y="97553"/>
                  </a:cubicBezTo>
                  <a:cubicBezTo>
                    <a:pt x="26992" y="99921"/>
                    <a:pt x="30686" y="101341"/>
                    <a:pt x="34475" y="101341"/>
                  </a:cubicBezTo>
                  <a:cubicBezTo>
                    <a:pt x="39021" y="101341"/>
                    <a:pt x="42999" y="99447"/>
                    <a:pt x="45651" y="96511"/>
                  </a:cubicBezTo>
                  <a:lnTo>
                    <a:pt x="91397" y="55595"/>
                  </a:lnTo>
                  <a:cubicBezTo>
                    <a:pt x="97837" y="55311"/>
                    <a:pt x="104467" y="52943"/>
                    <a:pt x="109297" y="47829"/>
                  </a:cubicBezTo>
                  <a:cubicBezTo>
                    <a:pt x="120000" y="37695"/>
                    <a:pt x="120000" y="20836"/>
                    <a:pt x="109581" y="10418"/>
                  </a:cubicBezTo>
                  <a:close/>
                  <a:moveTo>
                    <a:pt x="41957" y="93007"/>
                  </a:moveTo>
                  <a:cubicBezTo>
                    <a:pt x="40063" y="94901"/>
                    <a:pt x="37411" y="96227"/>
                    <a:pt x="34475" y="96227"/>
                  </a:cubicBezTo>
                  <a:cubicBezTo>
                    <a:pt x="28602" y="96227"/>
                    <a:pt x="23772" y="91397"/>
                    <a:pt x="23772" y="85524"/>
                  </a:cubicBezTo>
                  <a:cubicBezTo>
                    <a:pt x="23772" y="82588"/>
                    <a:pt x="24814" y="79936"/>
                    <a:pt x="26992" y="78042"/>
                  </a:cubicBezTo>
                  <a:lnTo>
                    <a:pt x="64688" y="36085"/>
                  </a:lnTo>
                  <a:cubicBezTo>
                    <a:pt x="65730" y="40631"/>
                    <a:pt x="68097" y="44893"/>
                    <a:pt x="71602" y="48397"/>
                  </a:cubicBezTo>
                  <a:cubicBezTo>
                    <a:pt x="75106" y="51807"/>
                    <a:pt x="79368" y="54269"/>
                    <a:pt x="83914" y="55311"/>
                  </a:cubicBezTo>
                  <a:lnTo>
                    <a:pt x="41957" y="93007"/>
                  </a:lnTo>
                  <a:close/>
                  <a:moveTo>
                    <a:pt x="105509" y="44609"/>
                  </a:moveTo>
                  <a:cubicBezTo>
                    <a:pt x="97269" y="52943"/>
                    <a:pt x="83630" y="52943"/>
                    <a:pt x="75390" y="44609"/>
                  </a:cubicBezTo>
                  <a:cubicBezTo>
                    <a:pt x="67056" y="36369"/>
                    <a:pt x="67056" y="22730"/>
                    <a:pt x="75390" y="14396"/>
                  </a:cubicBezTo>
                  <a:cubicBezTo>
                    <a:pt x="83630" y="6156"/>
                    <a:pt x="97269" y="6156"/>
                    <a:pt x="105509" y="14396"/>
                  </a:cubicBezTo>
                  <a:cubicBezTo>
                    <a:pt x="113843" y="22730"/>
                    <a:pt x="114127" y="36085"/>
                    <a:pt x="105509" y="44609"/>
                  </a:cubicBezTo>
                  <a:close/>
                </a:path>
              </a:pathLst>
            </a:custGeom>
            <a:solidFill>
              <a:srgbClr val="FFFFFF"/>
            </a:solidFill>
            <a:ln>
              <a:noFill/>
            </a:ln>
          </p:spPr>
          <p:txBody>
            <a:bodyPr wrap="square" lIns="91425" tIns="45700" rIns="91425" bIns="45700" anchor="t" anchorCtr="0">
              <a:noAutofit/>
            </a:bodyPr>
            <a:lstStyle/>
            <a:p>
              <a:pPr marL="0" marR="0" lvl="0" indent="0" algn="l" rtl="0">
                <a:spcBef>
                  <a:spcPts val="0"/>
                </a:spcBef>
                <a:buSzPct val="25000"/>
                <a:buNone/>
              </a:pPr>
              <a:endParaRPr sz="1800">
                <a:solidFill>
                  <a:srgbClr val="000000"/>
                </a:solidFill>
                <a:latin typeface="Calibri"/>
                <a:ea typeface="Calibri"/>
                <a:cs typeface="Calibri"/>
                <a:sym typeface="Calibri"/>
              </a:endParaRPr>
            </a:p>
          </p:txBody>
        </p:sp>
      </p:grpSp>
      <p:grpSp>
        <p:nvGrpSpPr>
          <p:cNvPr id="609" name="Shape 609"/>
          <p:cNvGrpSpPr/>
          <p:nvPr/>
        </p:nvGrpSpPr>
        <p:grpSpPr>
          <a:xfrm>
            <a:off x="5840897" y="3141888"/>
            <a:ext cx="582707" cy="579405"/>
            <a:chOff x="2445575" y="2282038"/>
            <a:chExt cx="582707" cy="579405"/>
          </a:xfrm>
        </p:grpSpPr>
        <p:sp>
          <p:nvSpPr>
            <p:cNvPr id="610" name="Shape 610"/>
            <p:cNvSpPr/>
            <p:nvPr/>
          </p:nvSpPr>
          <p:spPr>
            <a:xfrm>
              <a:off x="2455582" y="2288742"/>
              <a:ext cx="572700" cy="572700"/>
            </a:xfrm>
            <a:prstGeom prst="ellipse">
              <a:avLst/>
            </a:prstGeom>
            <a:solidFill>
              <a:srgbClr val="595959">
                <a:alpha val="14620"/>
              </a:srgbClr>
            </a:solidFill>
            <a:ln>
              <a:noFill/>
            </a:ln>
          </p:spPr>
          <p:txBody>
            <a:bodyPr wrap="square" lIns="91425" tIns="91425" rIns="91425" bIns="91425" anchor="ctr" anchorCtr="0">
              <a:noAutofit/>
            </a:bodyPr>
            <a:lstStyle/>
            <a:p>
              <a:pPr lvl="0">
                <a:spcBef>
                  <a:spcPts val="0"/>
                </a:spcBef>
                <a:buNone/>
              </a:pPr>
              <a:endParaRPr/>
            </a:p>
          </p:txBody>
        </p:sp>
        <p:sp>
          <p:nvSpPr>
            <p:cNvPr id="611" name="Shape 611"/>
            <p:cNvSpPr/>
            <p:nvPr/>
          </p:nvSpPr>
          <p:spPr>
            <a:xfrm>
              <a:off x="2445575" y="2282038"/>
              <a:ext cx="548700" cy="548700"/>
            </a:xfrm>
            <a:prstGeom prst="ellipse">
              <a:avLst/>
            </a:prstGeom>
            <a:solidFill>
              <a:srgbClr val="0097A7"/>
            </a:solidFill>
            <a:ln>
              <a:noFill/>
            </a:ln>
          </p:spPr>
          <p:txBody>
            <a:bodyPr wrap="square" lIns="91425" tIns="91425" rIns="91425" bIns="91425" anchor="ctr" anchorCtr="0">
              <a:noAutofit/>
            </a:bodyPr>
            <a:lstStyle/>
            <a:p>
              <a:pPr lvl="0">
                <a:spcBef>
                  <a:spcPts val="0"/>
                </a:spcBef>
                <a:buNone/>
              </a:pPr>
              <a:endParaRPr/>
            </a:p>
          </p:txBody>
        </p:sp>
        <p:sp>
          <p:nvSpPr>
            <p:cNvPr id="612" name="Shape 612"/>
            <p:cNvSpPr/>
            <p:nvPr/>
          </p:nvSpPr>
          <p:spPr>
            <a:xfrm>
              <a:off x="2540385" y="2439833"/>
              <a:ext cx="359100" cy="233100"/>
            </a:xfrm>
            <a:custGeom>
              <a:avLst/>
              <a:gdLst/>
              <a:ahLst/>
              <a:cxnLst/>
              <a:rect l="0" t="0" r="0" b="0"/>
              <a:pathLst>
                <a:path w="120000" h="120000" extrusionOk="0">
                  <a:moveTo>
                    <a:pt x="57244" y="17164"/>
                  </a:moveTo>
                  <a:cubicBezTo>
                    <a:pt x="52602" y="17164"/>
                    <a:pt x="49121" y="22632"/>
                    <a:pt x="49121" y="29924"/>
                  </a:cubicBezTo>
                  <a:cubicBezTo>
                    <a:pt x="49121" y="37215"/>
                    <a:pt x="52602" y="42835"/>
                    <a:pt x="57244" y="42835"/>
                  </a:cubicBezTo>
                  <a:cubicBezTo>
                    <a:pt x="61885" y="42835"/>
                    <a:pt x="65463" y="37215"/>
                    <a:pt x="65463" y="29924"/>
                  </a:cubicBezTo>
                  <a:cubicBezTo>
                    <a:pt x="65463" y="22632"/>
                    <a:pt x="61885" y="17164"/>
                    <a:pt x="57244" y="17164"/>
                  </a:cubicBezTo>
                  <a:close/>
                  <a:moveTo>
                    <a:pt x="57244" y="34329"/>
                  </a:moveTo>
                  <a:cubicBezTo>
                    <a:pt x="55600" y="34329"/>
                    <a:pt x="54536" y="32506"/>
                    <a:pt x="54536" y="29924"/>
                  </a:cubicBezTo>
                  <a:cubicBezTo>
                    <a:pt x="54536" y="27493"/>
                    <a:pt x="55600" y="25670"/>
                    <a:pt x="57244" y="25670"/>
                  </a:cubicBezTo>
                  <a:cubicBezTo>
                    <a:pt x="58887" y="25670"/>
                    <a:pt x="59951" y="27493"/>
                    <a:pt x="59951" y="29924"/>
                  </a:cubicBezTo>
                  <a:cubicBezTo>
                    <a:pt x="59951" y="32506"/>
                    <a:pt x="58887" y="34329"/>
                    <a:pt x="57244" y="34329"/>
                  </a:cubicBezTo>
                  <a:close/>
                  <a:moveTo>
                    <a:pt x="117292" y="17164"/>
                  </a:moveTo>
                  <a:cubicBezTo>
                    <a:pt x="116712" y="17164"/>
                    <a:pt x="116518" y="17164"/>
                    <a:pt x="116228" y="17620"/>
                  </a:cubicBezTo>
                  <a:lnTo>
                    <a:pt x="116228" y="17620"/>
                  </a:lnTo>
                  <a:lnTo>
                    <a:pt x="87316" y="40253"/>
                  </a:lnTo>
                  <a:lnTo>
                    <a:pt x="87316" y="17164"/>
                  </a:lnTo>
                  <a:cubicBezTo>
                    <a:pt x="87316" y="7746"/>
                    <a:pt x="82385" y="0"/>
                    <a:pt x="76390" y="0"/>
                  </a:cubicBezTo>
                  <a:lnTo>
                    <a:pt x="10829" y="0"/>
                  </a:lnTo>
                  <a:cubicBezTo>
                    <a:pt x="4834" y="0"/>
                    <a:pt x="0" y="7746"/>
                    <a:pt x="0" y="17164"/>
                  </a:cubicBezTo>
                  <a:lnTo>
                    <a:pt x="0" y="102835"/>
                  </a:lnTo>
                  <a:cubicBezTo>
                    <a:pt x="0" y="112253"/>
                    <a:pt x="4834" y="120000"/>
                    <a:pt x="10829" y="120000"/>
                  </a:cubicBezTo>
                  <a:lnTo>
                    <a:pt x="76390" y="120000"/>
                  </a:lnTo>
                  <a:cubicBezTo>
                    <a:pt x="82385" y="120000"/>
                    <a:pt x="87316" y="112253"/>
                    <a:pt x="87316" y="102835"/>
                  </a:cubicBezTo>
                  <a:lnTo>
                    <a:pt x="87316" y="79746"/>
                  </a:lnTo>
                  <a:lnTo>
                    <a:pt x="116228" y="102379"/>
                  </a:lnTo>
                  <a:lnTo>
                    <a:pt x="116228" y="102379"/>
                  </a:lnTo>
                  <a:cubicBezTo>
                    <a:pt x="116518" y="102835"/>
                    <a:pt x="117002" y="102835"/>
                    <a:pt x="117292" y="102835"/>
                  </a:cubicBezTo>
                  <a:cubicBezTo>
                    <a:pt x="118936" y="102835"/>
                    <a:pt x="120000" y="101164"/>
                    <a:pt x="120000" y="98582"/>
                  </a:cubicBezTo>
                  <a:lnTo>
                    <a:pt x="120000" y="21417"/>
                  </a:lnTo>
                  <a:cubicBezTo>
                    <a:pt x="120000" y="18835"/>
                    <a:pt x="118936" y="17164"/>
                    <a:pt x="117292" y="17164"/>
                  </a:cubicBezTo>
                  <a:close/>
                  <a:moveTo>
                    <a:pt x="76390" y="111493"/>
                  </a:moveTo>
                  <a:lnTo>
                    <a:pt x="10829" y="111493"/>
                  </a:lnTo>
                  <a:cubicBezTo>
                    <a:pt x="7832" y="111493"/>
                    <a:pt x="5414" y="107544"/>
                    <a:pt x="5414" y="102835"/>
                  </a:cubicBezTo>
                  <a:lnTo>
                    <a:pt x="81804" y="102835"/>
                  </a:lnTo>
                  <a:cubicBezTo>
                    <a:pt x="81804" y="107544"/>
                    <a:pt x="79387" y="111493"/>
                    <a:pt x="76390" y="111493"/>
                  </a:cubicBezTo>
                  <a:close/>
                  <a:moveTo>
                    <a:pt x="81804" y="94329"/>
                  </a:moveTo>
                  <a:lnTo>
                    <a:pt x="5414" y="94329"/>
                  </a:lnTo>
                  <a:lnTo>
                    <a:pt x="5414" y="17164"/>
                  </a:lnTo>
                  <a:cubicBezTo>
                    <a:pt x="5414" y="12455"/>
                    <a:pt x="7832" y="8506"/>
                    <a:pt x="10829" y="8506"/>
                  </a:cubicBezTo>
                  <a:lnTo>
                    <a:pt x="76390" y="8506"/>
                  </a:lnTo>
                  <a:cubicBezTo>
                    <a:pt x="79387" y="8506"/>
                    <a:pt x="81804" y="12455"/>
                    <a:pt x="81804" y="17164"/>
                  </a:cubicBezTo>
                  <a:lnTo>
                    <a:pt x="81804" y="94329"/>
                  </a:lnTo>
                  <a:close/>
                  <a:moveTo>
                    <a:pt x="114585" y="91746"/>
                  </a:moveTo>
                  <a:lnTo>
                    <a:pt x="87316" y="70329"/>
                  </a:lnTo>
                  <a:lnTo>
                    <a:pt x="87316" y="49670"/>
                  </a:lnTo>
                  <a:lnTo>
                    <a:pt x="114585" y="28253"/>
                  </a:lnTo>
                  <a:lnTo>
                    <a:pt x="114585" y="91746"/>
                  </a:lnTo>
                  <a:close/>
                  <a:moveTo>
                    <a:pt x="73682" y="17164"/>
                  </a:moveTo>
                  <a:cubicBezTo>
                    <a:pt x="72038" y="17164"/>
                    <a:pt x="70878" y="18835"/>
                    <a:pt x="70878" y="21417"/>
                  </a:cubicBezTo>
                  <a:cubicBezTo>
                    <a:pt x="70878" y="24000"/>
                    <a:pt x="72038" y="25670"/>
                    <a:pt x="73682" y="25670"/>
                  </a:cubicBezTo>
                  <a:cubicBezTo>
                    <a:pt x="75229" y="25670"/>
                    <a:pt x="76390" y="24000"/>
                    <a:pt x="76390" y="21417"/>
                  </a:cubicBezTo>
                  <a:cubicBezTo>
                    <a:pt x="76390" y="18835"/>
                    <a:pt x="75229" y="17164"/>
                    <a:pt x="73682" y="17164"/>
                  </a:cubicBezTo>
                  <a:close/>
                </a:path>
              </a:pathLst>
            </a:custGeom>
            <a:solidFill>
              <a:srgbClr val="FFFFFF"/>
            </a:solidFill>
            <a:ln>
              <a:noFill/>
            </a:ln>
          </p:spPr>
          <p:txBody>
            <a:bodyPr wrap="square" lIns="91425" tIns="45700" rIns="91425" bIns="45700" anchor="t" anchorCtr="0">
              <a:noAutofit/>
            </a:bodyPr>
            <a:lstStyle/>
            <a:p>
              <a:pPr marL="0" marR="0" lvl="0" indent="0" algn="l" rtl="0">
                <a:spcBef>
                  <a:spcPts val="0"/>
                </a:spcBef>
                <a:buSzPct val="25000"/>
                <a:buNone/>
              </a:pPr>
              <a:endParaRPr sz="1800">
                <a:solidFill>
                  <a:srgbClr val="000000"/>
                </a:solidFill>
                <a:latin typeface="Calibri"/>
                <a:ea typeface="Calibri"/>
                <a:cs typeface="Calibri"/>
                <a:sym typeface="Calibri"/>
              </a:endParaRPr>
            </a:p>
          </p:txBody>
        </p:sp>
      </p:grpSp>
      <p:grpSp>
        <p:nvGrpSpPr>
          <p:cNvPr id="613" name="Shape 613"/>
          <p:cNvGrpSpPr/>
          <p:nvPr/>
        </p:nvGrpSpPr>
        <p:grpSpPr>
          <a:xfrm>
            <a:off x="6785672" y="3141892"/>
            <a:ext cx="582707" cy="572700"/>
            <a:chOff x="2450575" y="3122042"/>
            <a:chExt cx="582707" cy="572700"/>
          </a:xfrm>
        </p:grpSpPr>
        <p:sp>
          <p:nvSpPr>
            <p:cNvPr id="614" name="Shape 614"/>
            <p:cNvSpPr/>
            <p:nvPr/>
          </p:nvSpPr>
          <p:spPr>
            <a:xfrm>
              <a:off x="2460582" y="3122042"/>
              <a:ext cx="572700" cy="572700"/>
            </a:xfrm>
            <a:prstGeom prst="ellipse">
              <a:avLst/>
            </a:prstGeom>
            <a:solidFill>
              <a:srgbClr val="595959">
                <a:alpha val="14620"/>
              </a:srgbClr>
            </a:solidFill>
            <a:ln>
              <a:noFill/>
            </a:ln>
          </p:spPr>
          <p:txBody>
            <a:bodyPr wrap="square" lIns="91425" tIns="91425" rIns="91425" bIns="91425" anchor="ctr" anchorCtr="0">
              <a:noAutofit/>
            </a:bodyPr>
            <a:lstStyle/>
            <a:p>
              <a:pPr lvl="0">
                <a:spcBef>
                  <a:spcPts val="0"/>
                </a:spcBef>
                <a:buNone/>
              </a:pPr>
              <a:endParaRPr/>
            </a:p>
          </p:txBody>
        </p:sp>
        <p:sp>
          <p:nvSpPr>
            <p:cNvPr id="615" name="Shape 615"/>
            <p:cNvSpPr/>
            <p:nvPr/>
          </p:nvSpPr>
          <p:spPr>
            <a:xfrm>
              <a:off x="2450575" y="3122050"/>
              <a:ext cx="548700" cy="548700"/>
            </a:xfrm>
            <a:prstGeom prst="ellipse">
              <a:avLst/>
            </a:prstGeom>
            <a:solidFill>
              <a:srgbClr val="78909C"/>
            </a:solidFill>
            <a:ln>
              <a:noFill/>
            </a:ln>
          </p:spPr>
          <p:txBody>
            <a:bodyPr wrap="square" lIns="91425" tIns="91425" rIns="91425" bIns="91425" anchor="ctr" anchorCtr="0">
              <a:noAutofit/>
            </a:bodyPr>
            <a:lstStyle/>
            <a:p>
              <a:pPr lvl="0">
                <a:spcBef>
                  <a:spcPts val="0"/>
                </a:spcBef>
                <a:buNone/>
              </a:pPr>
              <a:endParaRPr/>
            </a:p>
          </p:txBody>
        </p:sp>
        <p:sp>
          <p:nvSpPr>
            <p:cNvPr id="616" name="Shape 616"/>
            <p:cNvSpPr/>
            <p:nvPr/>
          </p:nvSpPr>
          <p:spPr>
            <a:xfrm>
              <a:off x="2545368" y="3204497"/>
              <a:ext cx="359100" cy="359100"/>
            </a:xfrm>
            <a:custGeom>
              <a:avLst/>
              <a:gdLst/>
              <a:ahLst/>
              <a:cxnLst/>
              <a:rect l="0" t="0" r="0" b="0"/>
              <a:pathLst>
                <a:path w="120000" h="120000" extrusionOk="0">
                  <a:moveTo>
                    <a:pt x="109082" y="35458"/>
                  </a:moveTo>
                  <a:lnTo>
                    <a:pt x="109082" y="8212"/>
                  </a:lnTo>
                  <a:cubicBezTo>
                    <a:pt x="109082" y="3574"/>
                    <a:pt x="105507" y="0"/>
                    <a:pt x="100869" y="0"/>
                  </a:cubicBezTo>
                  <a:cubicBezTo>
                    <a:pt x="96231" y="0"/>
                    <a:pt x="92657" y="3574"/>
                    <a:pt x="92657" y="8212"/>
                  </a:cubicBezTo>
                  <a:lnTo>
                    <a:pt x="92657" y="10434"/>
                  </a:lnTo>
                  <a:lnTo>
                    <a:pt x="13623" y="33623"/>
                  </a:lnTo>
                  <a:cubicBezTo>
                    <a:pt x="12850" y="33043"/>
                    <a:pt x="11980" y="32753"/>
                    <a:pt x="10917" y="32753"/>
                  </a:cubicBezTo>
                  <a:lnTo>
                    <a:pt x="5410" y="32753"/>
                  </a:lnTo>
                  <a:cubicBezTo>
                    <a:pt x="2415" y="32753"/>
                    <a:pt x="0" y="35265"/>
                    <a:pt x="0" y="38260"/>
                  </a:cubicBezTo>
                  <a:lnTo>
                    <a:pt x="0" y="65507"/>
                  </a:lnTo>
                  <a:cubicBezTo>
                    <a:pt x="0" y="68502"/>
                    <a:pt x="2415" y="70917"/>
                    <a:pt x="5410" y="70917"/>
                  </a:cubicBezTo>
                  <a:lnTo>
                    <a:pt x="10917" y="70917"/>
                  </a:lnTo>
                  <a:cubicBezTo>
                    <a:pt x="11980" y="70917"/>
                    <a:pt x="12850" y="70628"/>
                    <a:pt x="13623" y="70144"/>
                  </a:cubicBezTo>
                  <a:lnTo>
                    <a:pt x="16908" y="71207"/>
                  </a:lnTo>
                  <a:lnTo>
                    <a:pt x="27246" y="117874"/>
                  </a:lnTo>
                  <a:lnTo>
                    <a:pt x="27246" y="117874"/>
                  </a:lnTo>
                  <a:cubicBezTo>
                    <a:pt x="27536" y="118937"/>
                    <a:pt x="28599" y="120000"/>
                    <a:pt x="29951" y="120000"/>
                  </a:cubicBezTo>
                  <a:lnTo>
                    <a:pt x="51787" y="120000"/>
                  </a:lnTo>
                  <a:cubicBezTo>
                    <a:pt x="53429" y="120000"/>
                    <a:pt x="54492" y="118937"/>
                    <a:pt x="54492" y="117294"/>
                  </a:cubicBezTo>
                  <a:lnTo>
                    <a:pt x="54492" y="116714"/>
                  </a:lnTo>
                  <a:lnTo>
                    <a:pt x="54492" y="116714"/>
                  </a:lnTo>
                  <a:lnTo>
                    <a:pt x="45797" y="79710"/>
                  </a:lnTo>
                  <a:lnTo>
                    <a:pt x="92657" y="93526"/>
                  </a:lnTo>
                  <a:lnTo>
                    <a:pt x="92657" y="95748"/>
                  </a:lnTo>
                  <a:cubicBezTo>
                    <a:pt x="92657" y="100386"/>
                    <a:pt x="96231" y="103961"/>
                    <a:pt x="100869" y="103961"/>
                  </a:cubicBezTo>
                  <a:cubicBezTo>
                    <a:pt x="105507" y="103961"/>
                    <a:pt x="109082" y="100386"/>
                    <a:pt x="109082" y="95748"/>
                  </a:cubicBezTo>
                  <a:lnTo>
                    <a:pt x="109082" y="68502"/>
                  </a:lnTo>
                  <a:cubicBezTo>
                    <a:pt x="115072" y="68502"/>
                    <a:pt x="120000" y="63574"/>
                    <a:pt x="120000" y="57584"/>
                  </a:cubicBezTo>
                  <a:lnTo>
                    <a:pt x="120000" y="46666"/>
                  </a:lnTo>
                  <a:cubicBezTo>
                    <a:pt x="120000" y="40386"/>
                    <a:pt x="115072" y="35458"/>
                    <a:pt x="109082" y="35458"/>
                  </a:cubicBezTo>
                  <a:close/>
                  <a:moveTo>
                    <a:pt x="10917" y="65507"/>
                  </a:moveTo>
                  <a:lnTo>
                    <a:pt x="5410" y="65507"/>
                  </a:lnTo>
                  <a:lnTo>
                    <a:pt x="5410" y="38260"/>
                  </a:lnTo>
                  <a:lnTo>
                    <a:pt x="10917" y="38260"/>
                  </a:lnTo>
                  <a:lnTo>
                    <a:pt x="10917" y="65507"/>
                  </a:lnTo>
                  <a:close/>
                  <a:moveTo>
                    <a:pt x="48212" y="114589"/>
                  </a:moveTo>
                  <a:lnTo>
                    <a:pt x="32173" y="114589"/>
                  </a:lnTo>
                  <a:lnTo>
                    <a:pt x="31111" y="109082"/>
                  </a:lnTo>
                  <a:lnTo>
                    <a:pt x="47149" y="109082"/>
                  </a:lnTo>
                  <a:lnTo>
                    <a:pt x="48212" y="114589"/>
                  </a:lnTo>
                  <a:close/>
                  <a:moveTo>
                    <a:pt x="45797" y="103671"/>
                  </a:moveTo>
                  <a:lnTo>
                    <a:pt x="29758" y="103671"/>
                  </a:lnTo>
                  <a:lnTo>
                    <a:pt x="22898" y="72850"/>
                  </a:lnTo>
                  <a:lnTo>
                    <a:pt x="39806" y="77777"/>
                  </a:lnTo>
                  <a:lnTo>
                    <a:pt x="45797" y="103671"/>
                  </a:lnTo>
                  <a:close/>
                  <a:moveTo>
                    <a:pt x="92657" y="87826"/>
                  </a:moveTo>
                  <a:lnTo>
                    <a:pt x="16328" y="65507"/>
                  </a:lnTo>
                  <a:lnTo>
                    <a:pt x="16328" y="38743"/>
                  </a:lnTo>
                  <a:lnTo>
                    <a:pt x="92657" y="16425"/>
                  </a:lnTo>
                  <a:lnTo>
                    <a:pt x="92657" y="87826"/>
                  </a:lnTo>
                  <a:close/>
                  <a:moveTo>
                    <a:pt x="103574" y="95458"/>
                  </a:moveTo>
                  <a:cubicBezTo>
                    <a:pt x="103574" y="97101"/>
                    <a:pt x="102512" y="98164"/>
                    <a:pt x="100869" y="98164"/>
                  </a:cubicBezTo>
                  <a:cubicBezTo>
                    <a:pt x="99227" y="98164"/>
                    <a:pt x="98164" y="97101"/>
                    <a:pt x="98164" y="95458"/>
                  </a:cubicBezTo>
                  <a:lnTo>
                    <a:pt x="98164" y="8212"/>
                  </a:lnTo>
                  <a:cubicBezTo>
                    <a:pt x="98164" y="6570"/>
                    <a:pt x="99227" y="5507"/>
                    <a:pt x="100869" y="5507"/>
                  </a:cubicBezTo>
                  <a:cubicBezTo>
                    <a:pt x="102512" y="5507"/>
                    <a:pt x="103574" y="6570"/>
                    <a:pt x="103574" y="8212"/>
                  </a:cubicBezTo>
                  <a:lnTo>
                    <a:pt x="103574" y="95458"/>
                  </a:lnTo>
                  <a:close/>
                  <a:moveTo>
                    <a:pt x="114492" y="57294"/>
                  </a:moveTo>
                  <a:cubicBezTo>
                    <a:pt x="114492" y="60289"/>
                    <a:pt x="112077" y="62801"/>
                    <a:pt x="109082" y="62801"/>
                  </a:cubicBezTo>
                  <a:lnTo>
                    <a:pt x="109082" y="40966"/>
                  </a:lnTo>
                  <a:cubicBezTo>
                    <a:pt x="112077" y="40966"/>
                    <a:pt x="114492" y="43381"/>
                    <a:pt x="114492" y="46376"/>
                  </a:cubicBezTo>
                  <a:lnTo>
                    <a:pt x="114492" y="57294"/>
                  </a:lnTo>
                  <a:close/>
                </a:path>
              </a:pathLst>
            </a:custGeom>
            <a:solidFill>
              <a:srgbClr val="FFFFFF"/>
            </a:solidFill>
            <a:ln>
              <a:noFill/>
            </a:ln>
          </p:spPr>
          <p:txBody>
            <a:bodyPr wrap="square" lIns="91425" tIns="45700" rIns="91425" bIns="45700" anchor="t" anchorCtr="0">
              <a:noAutofit/>
            </a:bodyPr>
            <a:lstStyle/>
            <a:p>
              <a:pPr marL="0" marR="0" lvl="0" indent="0" algn="l" rtl="0">
                <a:spcBef>
                  <a:spcPts val="0"/>
                </a:spcBef>
                <a:buSzPct val="25000"/>
                <a:buNone/>
              </a:pPr>
              <a:endParaRPr sz="1800">
                <a:solidFill>
                  <a:srgbClr val="000000"/>
                </a:solidFill>
                <a:latin typeface="Calibri"/>
                <a:ea typeface="Calibri"/>
                <a:cs typeface="Calibri"/>
                <a:sym typeface="Calibri"/>
              </a:endParaRPr>
            </a:p>
          </p:txBody>
        </p:sp>
      </p:grpSp>
      <p:grpSp>
        <p:nvGrpSpPr>
          <p:cNvPr id="617" name="Shape 617"/>
          <p:cNvGrpSpPr/>
          <p:nvPr/>
        </p:nvGrpSpPr>
        <p:grpSpPr>
          <a:xfrm>
            <a:off x="7882847" y="3148592"/>
            <a:ext cx="582707" cy="572700"/>
            <a:chOff x="2455575" y="3986042"/>
            <a:chExt cx="582707" cy="572700"/>
          </a:xfrm>
        </p:grpSpPr>
        <p:sp>
          <p:nvSpPr>
            <p:cNvPr id="618" name="Shape 618"/>
            <p:cNvSpPr/>
            <p:nvPr/>
          </p:nvSpPr>
          <p:spPr>
            <a:xfrm>
              <a:off x="2465582" y="3986042"/>
              <a:ext cx="572700" cy="572700"/>
            </a:xfrm>
            <a:prstGeom prst="ellipse">
              <a:avLst/>
            </a:prstGeom>
            <a:solidFill>
              <a:srgbClr val="595959">
                <a:alpha val="14620"/>
              </a:srgbClr>
            </a:solidFill>
            <a:ln>
              <a:noFill/>
            </a:ln>
          </p:spPr>
          <p:txBody>
            <a:bodyPr wrap="square" lIns="91425" tIns="91425" rIns="91425" bIns="91425" anchor="ctr" anchorCtr="0">
              <a:noAutofit/>
            </a:bodyPr>
            <a:lstStyle/>
            <a:p>
              <a:pPr lvl="0">
                <a:spcBef>
                  <a:spcPts val="0"/>
                </a:spcBef>
                <a:buNone/>
              </a:pPr>
              <a:endParaRPr/>
            </a:p>
          </p:txBody>
        </p:sp>
        <p:sp>
          <p:nvSpPr>
            <p:cNvPr id="619" name="Shape 619"/>
            <p:cNvSpPr/>
            <p:nvPr/>
          </p:nvSpPr>
          <p:spPr>
            <a:xfrm>
              <a:off x="2455575" y="3986050"/>
              <a:ext cx="548700" cy="548700"/>
            </a:xfrm>
            <a:prstGeom prst="ellipse">
              <a:avLst/>
            </a:prstGeom>
            <a:solidFill>
              <a:srgbClr val="FFC000"/>
            </a:solidFill>
            <a:ln>
              <a:noFill/>
            </a:ln>
          </p:spPr>
          <p:txBody>
            <a:bodyPr wrap="square" lIns="91425" tIns="91425" rIns="91425" bIns="91425" anchor="ctr" anchorCtr="0">
              <a:noAutofit/>
            </a:bodyPr>
            <a:lstStyle/>
            <a:p>
              <a:pPr lvl="0">
                <a:spcBef>
                  <a:spcPts val="0"/>
                </a:spcBef>
                <a:buNone/>
              </a:pPr>
              <a:endParaRPr/>
            </a:p>
          </p:txBody>
        </p:sp>
        <p:sp>
          <p:nvSpPr>
            <p:cNvPr id="620" name="Shape 620"/>
            <p:cNvSpPr/>
            <p:nvPr/>
          </p:nvSpPr>
          <p:spPr>
            <a:xfrm>
              <a:off x="2569970" y="4110572"/>
              <a:ext cx="326700" cy="317700"/>
            </a:xfrm>
            <a:custGeom>
              <a:avLst/>
              <a:gdLst/>
              <a:ahLst/>
              <a:cxnLst/>
              <a:rect l="0" t="0" r="0" b="0"/>
              <a:pathLst>
                <a:path w="120000" h="120000" extrusionOk="0">
                  <a:moveTo>
                    <a:pt x="120000" y="60000"/>
                  </a:moveTo>
                  <a:cubicBezTo>
                    <a:pt x="120000" y="56682"/>
                    <a:pt x="118067" y="54243"/>
                    <a:pt x="115652" y="52878"/>
                  </a:cubicBezTo>
                  <a:lnTo>
                    <a:pt x="115652" y="52878"/>
                  </a:lnTo>
                  <a:lnTo>
                    <a:pt x="106086" y="47902"/>
                  </a:lnTo>
                  <a:lnTo>
                    <a:pt x="115652" y="42926"/>
                  </a:lnTo>
                  <a:lnTo>
                    <a:pt x="115652" y="42926"/>
                  </a:lnTo>
                  <a:cubicBezTo>
                    <a:pt x="118357" y="41560"/>
                    <a:pt x="120000" y="38829"/>
                    <a:pt x="120000" y="35804"/>
                  </a:cubicBezTo>
                  <a:cubicBezTo>
                    <a:pt x="120000" y="32780"/>
                    <a:pt x="118067" y="29951"/>
                    <a:pt x="115652" y="28585"/>
                  </a:cubicBezTo>
                  <a:lnTo>
                    <a:pt x="115652" y="28585"/>
                  </a:lnTo>
                  <a:lnTo>
                    <a:pt x="63864" y="1073"/>
                  </a:lnTo>
                  <a:lnTo>
                    <a:pt x="63864" y="1073"/>
                  </a:lnTo>
                  <a:cubicBezTo>
                    <a:pt x="62705" y="487"/>
                    <a:pt x="61352" y="0"/>
                    <a:pt x="60000" y="0"/>
                  </a:cubicBezTo>
                  <a:cubicBezTo>
                    <a:pt x="58647" y="0"/>
                    <a:pt x="57294" y="292"/>
                    <a:pt x="56231" y="1073"/>
                  </a:cubicBezTo>
                  <a:lnTo>
                    <a:pt x="56231" y="1073"/>
                  </a:lnTo>
                  <a:lnTo>
                    <a:pt x="4347" y="28585"/>
                  </a:lnTo>
                  <a:lnTo>
                    <a:pt x="4347" y="28585"/>
                  </a:lnTo>
                  <a:cubicBezTo>
                    <a:pt x="1642" y="29951"/>
                    <a:pt x="0" y="32780"/>
                    <a:pt x="0" y="35804"/>
                  </a:cubicBezTo>
                  <a:cubicBezTo>
                    <a:pt x="0" y="38829"/>
                    <a:pt x="1932" y="41560"/>
                    <a:pt x="4347" y="42926"/>
                  </a:cubicBezTo>
                  <a:lnTo>
                    <a:pt x="4347" y="42926"/>
                  </a:lnTo>
                  <a:lnTo>
                    <a:pt x="13913" y="47902"/>
                  </a:lnTo>
                  <a:lnTo>
                    <a:pt x="4347" y="52878"/>
                  </a:lnTo>
                  <a:lnTo>
                    <a:pt x="4347" y="52878"/>
                  </a:lnTo>
                  <a:cubicBezTo>
                    <a:pt x="1642" y="54243"/>
                    <a:pt x="0" y="56975"/>
                    <a:pt x="0" y="60000"/>
                  </a:cubicBezTo>
                  <a:cubicBezTo>
                    <a:pt x="0" y="63024"/>
                    <a:pt x="1932" y="65756"/>
                    <a:pt x="4347" y="67121"/>
                  </a:cubicBezTo>
                  <a:lnTo>
                    <a:pt x="4347" y="67121"/>
                  </a:lnTo>
                  <a:lnTo>
                    <a:pt x="13913" y="72097"/>
                  </a:lnTo>
                  <a:lnTo>
                    <a:pt x="4347" y="77073"/>
                  </a:lnTo>
                  <a:lnTo>
                    <a:pt x="4347" y="77073"/>
                  </a:lnTo>
                  <a:cubicBezTo>
                    <a:pt x="1642" y="78439"/>
                    <a:pt x="0" y="81170"/>
                    <a:pt x="0" y="84195"/>
                  </a:cubicBezTo>
                  <a:cubicBezTo>
                    <a:pt x="0" y="87219"/>
                    <a:pt x="1932" y="90048"/>
                    <a:pt x="4347" y="91414"/>
                  </a:cubicBezTo>
                  <a:lnTo>
                    <a:pt x="4347" y="91414"/>
                  </a:lnTo>
                  <a:lnTo>
                    <a:pt x="56231" y="118926"/>
                  </a:lnTo>
                  <a:lnTo>
                    <a:pt x="56231" y="118926"/>
                  </a:lnTo>
                  <a:cubicBezTo>
                    <a:pt x="57294" y="119512"/>
                    <a:pt x="58647" y="120000"/>
                    <a:pt x="60000" y="120000"/>
                  </a:cubicBezTo>
                  <a:cubicBezTo>
                    <a:pt x="61352" y="120000"/>
                    <a:pt x="62705" y="119707"/>
                    <a:pt x="63864" y="118926"/>
                  </a:cubicBezTo>
                  <a:lnTo>
                    <a:pt x="63864" y="118926"/>
                  </a:lnTo>
                  <a:lnTo>
                    <a:pt x="115652" y="91414"/>
                  </a:lnTo>
                  <a:lnTo>
                    <a:pt x="115652" y="91414"/>
                  </a:lnTo>
                  <a:cubicBezTo>
                    <a:pt x="118357" y="90048"/>
                    <a:pt x="120000" y="87219"/>
                    <a:pt x="120000" y="84195"/>
                  </a:cubicBezTo>
                  <a:cubicBezTo>
                    <a:pt x="120000" y="81170"/>
                    <a:pt x="118067" y="78439"/>
                    <a:pt x="115652" y="77073"/>
                  </a:cubicBezTo>
                  <a:lnTo>
                    <a:pt x="115652" y="77073"/>
                  </a:lnTo>
                  <a:lnTo>
                    <a:pt x="106086" y="72097"/>
                  </a:lnTo>
                  <a:lnTo>
                    <a:pt x="115652" y="67121"/>
                  </a:lnTo>
                  <a:lnTo>
                    <a:pt x="115652" y="67121"/>
                  </a:lnTo>
                  <a:cubicBezTo>
                    <a:pt x="118067" y="65756"/>
                    <a:pt x="120000" y="63317"/>
                    <a:pt x="120000" y="60000"/>
                  </a:cubicBezTo>
                  <a:close/>
                  <a:moveTo>
                    <a:pt x="6859" y="37658"/>
                  </a:moveTo>
                  <a:lnTo>
                    <a:pt x="6859" y="37658"/>
                  </a:lnTo>
                  <a:cubicBezTo>
                    <a:pt x="5990" y="37170"/>
                    <a:pt x="5507" y="36292"/>
                    <a:pt x="5507" y="35219"/>
                  </a:cubicBezTo>
                  <a:cubicBezTo>
                    <a:pt x="5507" y="34146"/>
                    <a:pt x="5990" y="33268"/>
                    <a:pt x="6859" y="32780"/>
                  </a:cubicBezTo>
                  <a:lnTo>
                    <a:pt x="6859" y="32780"/>
                  </a:lnTo>
                  <a:lnTo>
                    <a:pt x="58647" y="5170"/>
                  </a:lnTo>
                  <a:lnTo>
                    <a:pt x="58647" y="5170"/>
                  </a:lnTo>
                  <a:cubicBezTo>
                    <a:pt x="58937" y="4975"/>
                    <a:pt x="59420" y="4975"/>
                    <a:pt x="60000" y="4975"/>
                  </a:cubicBezTo>
                  <a:cubicBezTo>
                    <a:pt x="60579" y="4975"/>
                    <a:pt x="60869" y="5170"/>
                    <a:pt x="61352" y="5170"/>
                  </a:cubicBezTo>
                  <a:lnTo>
                    <a:pt x="61352" y="5170"/>
                  </a:lnTo>
                  <a:lnTo>
                    <a:pt x="113140" y="32780"/>
                  </a:lnTo>
                  <a:lnTo>
                    <a:pt x="113140" y="32780"/>
                  </a:lnTo>
                  <a:cubicBezTo>
                    <a:pt x="114009" y="33268"/>
                    <a:pt x="114589" y="34146"/>
                    <a:pt x="114589" y="35219"/>
                  </a:cubicBezTo>
                  <a:cubicBezTo>
                    <a:pt x="114589" y="36292"/>
                    <a:pt x="114009" y="37170"/>
                    <a:pt x="113140" y="37658"/>
                  </a:cubicBezTo>
                  <a:lnTo>
                    <a:pt x="113140" y="37658"/>
                  </a:lnTo>
                  <a:lnTo>
                    <a:pt x="61352" y="65268"/>
                  </a:lnTo>
                  <a:lnTo>
                    <a:pt x="61352" y="65268"/>
                  </a:lnTo>
                  <a:cubicBezTo>
                    <a:pt x="61062" y="65463"/>
                    <a:pt x="60579" y="65463"/>
                    <a:pt x="60000" y="65463"/>
                  </a:cubicBezTo>
                  <a:cubicBezTo>
                    <a:pt x="59420" y="65463"/>
                    <a:pt x="59227" y="65268"/>
                    <a:pt x="58647" y="65268"/>
                  </a:cubicBezTo>
                  <a:lnTo>
                    <a:pt x="58647" y="65268"/>
                  </a:lnTo>
                  <a:lnTo>
                    <a:pt x="6859" y="37658"/>
                  </a:lnTo>
                  <a:close/>
                  <a:moveTo>
                    <a:pt x="113140" y="82341"/>
                  </a:moveTo>
                  <a:lnTo>
                    <a:pt x="113140" y="82341"/>
                  </a:lnTo>
                  <a:cubicBezTo>
                    <a:pt x="114009" y="82829"/>
                    <a:pt x="114589" y="83707"/>
                    <a:pt x="114589" y="84780"/>
                  </a:cubicBezTo>
                  <a:cubicBezTo>
                    <a:pt x="114589" y="85853"/>
                    <a:pt x="114009" y="86731"/>
                    <a:pt x="113140" y="87219"/>
                  </a:cubicBezTo>
                  <a:lnTo>
                    <a:pt x="113140" y="87219"/>
                  </a:lnTo>
                  <a:lnTo>
                    <a:pt x="61352" y="114829"/>
                  </a:lnTo>
                  <a:lnTo>
                    <a:pt x="61352" y="114829"/>
                  </a:lnTo>
                  <a:cubicBezTo>
                    <a:pt x="61062" y="115024"/>
                    <a:pt x="60579" y="115024"/>
                    <a:pt x="60000" y="115024"/>
                  </a:cubicBezTo>
                  <a:cubicBezTo>
                    <a:pt x="59420" y="115024"/>
                    <a:pt x="59227" y="114829"/>
                    <a:pt x="58647" y="114829"/>
                  </a:cubicBezTo>
                  <a:lnTo>
                    <a:pt x="58647" y="114829"/>
                  </a:lnTo>
                  <a:lnTo>
                    <a:pt x="6859" y="87219"/>
                  </a:lnTo>
                  <a:lnTo>
                    <a:pt x="6859" y="87219"/>
                  </a:lnTo>
                  <a:cubicBezTo>
                    <a:pt x="5990" y="86731"/>
                    <a:pt x="5507" y="85853"/>
                    <a:pt x="5507" y="84780"/>
                  </a:cubicBezTo>
                  <a:cubicBezTo>
                    <a:pt x="5507" y="83707"/>
                    <a:pt x="5990" y="82829"/>
                    <a:pt x="6859" y="82341"/>
                  </a:cubicBezTo>
                  <a:lnTo>
                    <a:pt x="6859" y="82341"/>
                  </a:lnTo>
                  <a:lnTo>
                    <a:pt x="19613" y="75414"/>
                  </a:lnTo>
                  <a:lnTo>
                    <a:pt x="55942" y="94731"/>
                  </a:lnTo>
                  <a:lnTo>
                    <a:pt x="55942" y="94731"/>
                  </a:lnTo>
                  <a:cubicBezTo>
                    <a:pt x="57004" y="95219"/>
                    <a:pt x="58357" y="95804"/>
                    <a:pt x="59710" y="95804"/>
                  </a:cubicBezTo>
                  <a:cubicBezTo>
                    <a:pt x="61062" y="95804"/>
                    <a:pt x="62512" y="95512"/>
                    <a:pt x="63574" y="94731"/>
                  </a:cubicBezTo>
                  <a:lnTo>
                    <a:pt x="63574" y="94731"/>
                  </a:lnTo>
                  <a:lnTo>
                    <a:pt x="99806" y="75414"/>
                  </a:lnTo>
                  <a:lnTo>
                    <a:pt x="113140" y="82341"/>
                  </a:lnTo>
                  <a:close/>
                  <a:moveTo>
                    <a:pt x="113140" y="62439"/>
                  </a:moveTo>
                  <a:lnTo>
                    <a:pt x="113140" y="62439"/>
                  </a:lnTo>
                  <a:lnTo>
                    <a:pt x="61352" y="90048"/>
                  </a:lnTo>
                  <a:lnTo>
                    <a:pt x="61352" y="90048"/>
                  </a:lnTo>
                  <a:cubicBezTo>
                    <a:pt x="61062" y="90243"/>
                    <a:pt x="60579" y="90243"/>
                    <a:pt x="60000" y="90243"/>
                  </a:cubicBezTo>
                  <a:cubicBezTo>
                    <a:pt x="59420" y="90243"/>
                    <a:pt x="59227" y="90048"/>
                    <a:pt x="58647" y="90048"/>
                  </a:cubicBezTo>
                  <a:lnTo>
                    <a:pt x="58647" y="90048"/>
                  </a:lnTo>
                  <a:lnTo>
                    <a:pt x="6859" y="62439"/>
                  </a:lnTo>
                  <a:lnTo>
                    <a:pt x="6859" y="62439"/>
                  </a:lnTo>
                  <a:cubicBezTo>
                    <a:pt x="5990" y="61951"/>
                    <a:pt x="5507" y="61073"/>
                    <a:pt x="5507" y="60000"/>
                  </a:cubicBezTo>
                  <a:cubicBezTo>
                    <a:pt x="5507" y="58926"/>
                    <a:pt x="5990" y="58048"/>
                    <a:pt x="6859" y="57560"/>
                  </a:cubicBezTo>
                  <a:lnTo>
                    <a:pt x="6859" y="57560"/>
                  </a:lnTo>
                  <a:lnTo>
                    <a:pt x="19613" y="50634"/>
                  </a:lnTo>
                  <a:lnTo>
                    <a:pt x="55942" y="69951"/>
                  </a:lnTo>
                  <a:lnTo>
                    <a:pt x="55942" y="69951"/>
                  </a:lnTo>
                  <a:cubicBezTo>
                    <a:pt x="57004" y="70439"/>
                    <a:pt x="58357" y="71024"/>
                    <a:pt x="59710" y="71024"/>
                  </a:cubicBezTo>
                  <a:cubicBezTo>
                    <a:pt x="61062" y="71024"/>
                    <a:pt x="62512" y="70731"/>
                    <a:pt x="63574" y="69951"/>
                  </a:cubicBezTo>
                  <a:lnTo>
                    <a:pt x="63574" y="69951"/>
                  </a:lnTo>
                  <a:lnTo>
                    <a:pt x="99806" y="50634"/>
                  </a:lnTo>
                  <a:lnTo>
                    <a:pt x="112657" y="57560"/>
                  </a:lnTo>
                  <a:lnTo>
                    <a:pt x="112657" y="57560"/>
                  </a:lnTo>
                  <a:cubicBezTo>
                    <a:pt x="113429" y="58048"/>
                    <a:pt x="114009" y="58926"/>
                    <a:pt x="114009" y="60000"/>
                  </a:cubicBezTo>
                  <a:cubicBezTo>
                    <a:pt x="114589" y="61073"/>
                    <a:pt x="114009" y="61951"/>
                    <a:pt x="113140" y="62439"/>
                  </a:cubicBezTo>
                  <a:close/>
                </a:path>
              </a:pathLst>
            </a:custGeom>
            <a:solidFill>
              <a:srgbClr val="FFFFFF"/>
            </a:solidFill>
            <a:ln>
              <a:noFill/>
            </a:ln>
          </p:spPr>
          <p:txBody>
            <a:bodyPr wrap="square" lIns="91425" tIns="45700" rIns="91425" bIns="45700" anchor="t" anchorCtr="0">
              <a:noAutofit/>
            </a:bodyPr>
            <a:lstStyle/>
            <a:p>
              <a:pPr marL="0" marR="0" lvl="0" indent="0" algn="l" rtl="0">
                <a:spcBef>
                  <a:spcPts val="0"/>
                </a:spcBef>
                <a:buSzPct val="25000"/>
                <a:buNone/>
              </a:pPr>
              <a:endParaRPr sz="1800">
                <a:solidFill>
                  <a:srgbClr val="000000"/>
                </a:solidFill>
                <a:latin typeface="Calibri"/>
                <a:ea typeface="Calibri"/>
                <a:cs typeface="Calibri"/>
                <a:sym typeface="Calibri"/>
              </a:endParaRPr>
            </a:p>
          </p:txBody>
        </p:sp>
      </p:grpSp>
      <p:pic>
        <p:nvPicPr>
          <p:cNvPr id="621" name="Shape 621" descr="backup_cloud.jpg"/>
          <p:cNvPicPr preferRelativeResize="0"/>
          <p:nvPr/>
        </p:nvPicPr>
        <p:blipFill rotWithShape="1">
          <a:blip r:embed="rId4">
            <a:alphaModFix/>
          </a:blip>
          <a:srcRect l="288" r="288"/>
          <a:stretch/>
        </p:blipFill>
        <p:spPr>
          <a:xfrm>
            <a:off x="795650" y="1797500"/>
            <a:ext cx="3176050" cy="2127798"/>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5"/>
        <p:cNvGrpSpPr/>
        <p:nvPr/>
      </p:nvGrpSpPr>
      <p:grpSpPr>
        <a:xfrm>
          <a:off x="0" y="0"/>
          <a:ext cx="0" cy="0"/>
          <a:chOff x="0" y="0"/>
          <a:chExt cx="0" cy="0"/>
        </a:xfrm>
      </p:grpSpPr>
      <p:sp>
        <p:nvSpPr>
          <p:cNvPr id="626" name="Shape 626"/>
          <p:cNvSpPr txBox="1">
            <a:spLocks noGrp="1"/>
          </p:cNvSpPr>
          <p:nvPr>
            <p:ph type="ctrTitle"/>
          </p:nvPr>
        </p:nvSpPr>
        <p:spPr>
          <a:xfrm>
            <a:off x="-44575" y="766625"/>
            <a:ext cx="9188700" cy="2510100"/>
          </a:xfrm>
          <a:prstGeom prst="rect">
            <a:avLst/>
          </a:prstGeom>
        </p:spPr>
        <p:txBody>
          <a:bodyPr wrap="square" lIns="91425" tIns="91425" rIns="91425" bIns="91425" anchor="b" anchorCtr="0">
            <a:noAutofit/>
          </a:bodyPr>
          <a:lstStyle/>
          <a:p>
            <a:pPr lvl="0" rtl="0">
              <a:spcBef>
                <a:spcPts val="0"/>
              </a:spcBef>
              <a:buNone/>
            </a:pPr>
            <a:r>
              <a:rPr lang="en">
                <a:solidFill>
                  <a:srgbClr val="000000"/>
                </a:solidFill>
              </a:rPr>
              <a:t>APPLICATION </a:t>
            </a:r>
          </a:p>
        </p:txBody>
      </p:sp>
      <p:sp>
        <p:nvSpPr>
          <p:cNvPr id="627" name="Shape 627"/>
          <p:cNvSpPr txBox="1">
            <a:spLocks noGrp="1"/>
          </p:cNvSpPr>
          <p:nvPr>
            <p:ph type="subTitle" idx="1"/>
          </p:nvPr>
        </p:nvSpPr>
        <p:spPr>
          <a:xfrm>
            <a:off x="311700" y="3276600"/>
            <a:ext cx="8520600" cy="636600"/>
          </a:xfrm>
          <a:prstGeom prst="rect">
            <a:avLst/>
          </a:prstGeom>
        </p:spPr>
        <p:txBody>
          <a:bodyPr wrap="square" lIns="91425" tIns="91425" rIns="91425" bIns="91425" anchor="t" anchorCtr="0">
            <a:noAutofit/>
          </a:bodyPr>
          <a:lstStyle/>
          <a:p>
            <a:pPr lvl="0" rtl="0">
              <a:spcBef>
                <a:spcPts val="0"/>
              </a:spcBef>
              <a:buNone/>
            </a:pPr>
            <a:r>
              <a:rPr lang="en"/>
              <a:t>“ICT for Development”</a:t>
            </a:r>
          </a:p>
        </p:txBody>
      </p:sp>
      <p:sp>
        <p:nvSpPr>
          <p:cNvPr id="628" name="Shape 628"/>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15</a:t>
            </a:fld>
            <a:endParaRPr lang="en"/>
          </a:p>
        </p:txBody>
      </p:sp>
      <p:sp>
        <p:nvSpPr>
          <p:cNvPr id="629" name="Shape 629"/>
          <p:cNvSpPr/>
          <p:nvPr/>
        </p:nvSpPr>
        <p:spPr>
          <a:xfrm>
            <a:off x="3860974" y="766625"/>
            <a:ext cx="1377600" cy="1153800"/>
          </a:xfrm>
          <a:custGeom>
            <a:avLst/>
            <a:gdLst/>
            <a:ahLst/>
            <a:cxnLst/>
            <a:rect l="0" t="0" r="0" b="0"/>
            <a:pathLst>
              <a:path w="120000" h="120000" extrusionOk="0">
                <a:moveTo>
                  <a:pt x="12991" y="89763"/>
                </a:moveTo>
                <a:cubicBezTo>
                  <a:pt x="16551" y="88346"/>
                  <a:pt x="22999" y="83385"/>
                  <a:pt x="22999" y="72047"/>
                </a:cubicBezTo>
                <a:cubicBezTo>
                  <a:pt x="22999" y="61653"/>
                  <a:pt x="20304" y="57401"/>
                  <a:pt x="18957" y="54685"/>
                </a:cubicBezTo>
                <a:lnTo>
                  <a:pt x="18668" y="54330"/>
                </a:lnTo>
                <a:lnTo>
                  <a:pt x="18668" y="54330"/>
                </a:lnTo>
                <a:cubicBezTo>
                  <a:pt x="18668" y="54094"/>
                  <a:pt x="18187" y="52086"/>
                  <a:pt x="18957" y="48425"/>
                </a:cubicBezTo>
                <a:cubicBezTo>
                  <a:pt x="19246" y="47007"/>
                  <a:pt x="18957" y="45354"/>
                  <a:pt x="18668" y="44055"/>
                </a:cubicBezTo>
                <a:cubicBezTo>
                  <a:pt x="17610" y="40984"/>
                  <a:pt x="15396" y="35669"/>
                  <a:pt x="17032" y="31417"/>
                </a:cubicBezTo>
                <a:cubicBezTo>
                  <a:pt x="19534" y="24330"/>
                  <a:pt x="20304" y="23740"/>
                  <a:pt x="22999" y="22322"/>
                </a:cubicBezTo>
                <a:cubicBezTo>
                  <a:pt x="23287" y="22322"/>
                  <a:pt x="23576" y="22086"/>
                  <a:pt x="23865" y="22086"/>
                </a:cubicBezTo>
                <a:cubicBezTo>
                  <a:pt x="24442" y="21377"/>
                  <a:pt x="27425" y="20314"/>
                  <a:pt x="30120" y="20314"/>
                </a:cubicBezTo>
                <a:cubicBezTo>
                  <a:pt x="31467" y="20314"/>
                  <a:pt x="32526" y="20669"/>
                  <a:pt x="33392" y="21377"/>
                </a:cubicBezTo>
                <a:cubicBezTo>
                  <a:pt x="33680" y="20314"/>
                  <a:pt x="33873" y="19015"/>
                  <a:pt x="34161" y="18070"/>
                </a:cubicBezTo>
                <a:cubicBezTo>
                  <a:pt x="34450" y="17007"/>
                  <a:pt x="35028" y="16062"/>
                  <a:pt x="35220" y="15354"/>
                </a:cubicBezTo>
                <a:cubicBezTo>
                  <a:pt x="33680" y="14409"/>
                  <a:pt x="31756" y="14055"/>
                  <a:pt x="29831" y="14055"/>
                </a:cubicBezTo>
                <a:cubicBezTo>
                  <a:pt x="25982" y="14055"/>
                  <a:pt x="22229" y="15708"/>
                  <a:pt x="20593" y="16653"/>
                </a:cubicBezTo>
                <a:cubicBezTo>
                  <a:pt x="16263" y="19015"/>
                  <a:pt x="14338" y="21023"/>
                  <a:pt x="11643" y="29409"/>
                </a:cubicBezTo>
                <a:cubicBezTo>
                  <a:pt x="9238" y="36377"/>
                  <a:pt x="12221" y="43700"/>
                  <a:pt x="13568" y="47362"/>
                </a:cubicBezTo>
                <a:cubicBezTo>
                  <a:pt x="11932" y="55984"/>
                  <a:pt x="14049" y="59055"/>
                  <a:pt x="14049" y="59055"/>
                </a:cubicBezTo>
                <a:cubicBezTo>
                  <a:pt x="15396" y="61062"/>
                  <a:pt x="17321" y="64015"/>
                  <a:pt x="17321" y="72755"/>
                </a:cubicBezTo>
                <a:cubicBezTo>
                  <a:pt x="17321" y="82322"/>
                  <a:pt x="11355" y="84094"/>
                  <a:pt x="11355" y="84094"/>
                </a:cubicBezTo>
                <a:cubicBezTo>
                  <a:pt x="6447" y="85984"/>
                  <a:pt x="0" y="90708"/>
                  <a:pt x="0" y="104055"/>
                </a:cubicBezTo>
                <a:cubicBezTo>
                  <a:pt x="0" y="104055"/>
                  <a:pt x="0" y="107362"/>
                  <a:pt x="2694" y="107362"/>
                </a:cubicBezTo>
                <a:lnTo>
                  <a:pt x="14915" y="107362"/>
                </a:lnTo>
                <a:cubicBezTo>
                  <a:pt x="15396" y="105000"/>
                  <a:pt x="16551" y="102755"/>
                  <a:pt x="17321" y="100748"/>
                </a:cubicBezTo>
                <a:lnTo>
                  <a:pt x="5677" y="100748"/>
                </a:lnTo>
                <a:cubicBezTo>
                  <a:pt x="6447" y="93661"/>
                  <a:pt x="9719" y="91417"/>
                  <a:pt x="12991" y="89763"/>
                </a:cubicBezTo>
                <a:close/>
                <a:moveTo>
                  <a:pt x="108067" y="83385"/>
                </a:moveTo>
                <a:cubicBezTo>
                  <a:pt x="108067" y="83385"/>
                  <a:pt x="102101" y="81732"/>
                  <a:pt x="102101" y="72047"/>
                </a:cubicBezTo>
                <a:cubicBezTo>
                  <a:pt x="102101" y="63425"/>
                  <a:pt x="104218" y="60354"/>
                  <a:pt x="105372" y="58346"/>
                </a:cubicBezTo>
                <a:cubicBezTo>
                  <a:pt x="105372" y="58346"/>
                  <a:pt x="107778" y="55393"/>
                  <a:pt x="105854" y="46653"/>
                </a:cubicBezTo>
                <a:cubicBezTo>
                  <a:pt x="107201" y="42992"/>
                  <a:pt x="110184" y="35314"/>
                  <a:pt x="107778" y="28700"/>
                </a:cubicBezTo>
                <a:cubicBezTo>
                  <a:pt x="105084" y="20314"/>
                  <a:pt x="103159" y="18425"/>
                  <a:pt x="98829" y="16062"/>
                </a:cubicBezTo>
                <a:cubicBezTo>
                  <a:pt x="97481" y="15000"/>
                  <a:pt x="93632" y="13346"/>
                  <a:pt x="89591" y="13346"/>
                </a:cubicBezTo>
                <a:cubicBezTo>
                  <a:pt x="87666" y="13346"/>
                  <a:pt x="85741" y="13700"/>
                  <a:pt x="84105" y="14763"/>
                </a:cubicBezTo>
                <a:cubicBezTo>
                  <a:pt x="84971" y="16653"/>
                  <a:pt x="85549" y="19015"/>
                  <a:pt x="85741" y="21023"/>
                </a:cubicBezTo>
                <a:lnTo>
                  <a:pt x="86030" y="21023"/>
                </a:lnTo>
                <a:cubicBezTo>
                  <a:pt x="86896" y="20314"/>
                  <a:pt x="88243" y="20078"/>
                  <a:pt x="89591" y="20078"/>
                </a:cubicBezTo>
                <a:cubicBezTo>
                  <a:pt x="92285" y="20078"/>
                  <a:pt x="94979" y="21377"/>
                  <a:pt x="95846" y="21732"/>
                </a:cubicBezTo>
                <a:cubicBezTo>
                  <a:pt x="96134" y="22086"/>
                  <a:pt x="96327" y="22086"/>
                  <a:pt x="96615" y="22086"/>
                </a:cubicBezTo>
                <a:cubicBezTo>
                  <a:pt x="99310" y="23385"/>
                  <a:pt x="100465" y="24094"/>
                  <a:pt x="102582" y="31062"/>
                </a:cubicBezTo>
                <a:cubicBezTo>
                  <a:pt x="103929" y="35078"/>
                  <a:pt x="102101" y="40748"/>
                  <a:pt x="100946" y="43700"/>
                </a:cubicBezTo>
                <a:cubicBezTo>
                  <a:pt x="100465" y="45000"/>
                  <a:pt x="100465" y="46653"/>
                  <a:pt x="100753" y="48070"/>
                </a:cubicBezTo>
                <a:cubicBezTo>
                  <a:pt x="101523" y="51732"/>
                  <a:pt x="100946" y="53385"/>
                  <a:pt x="100946" y="54094"/>
                </a:cubicBezTo>
                <a:lnTo>
                  <a:pt x="100946" y="54094"/>
                </a:lnTo>
                <a:lnTo>
                  <a:pt x="100753" y="54330"/>
                </a:lnTo>
                <a:cubicBezTo>
                  <a:pt x="99310" y="56692"/>
                  <a:pt x="96615" y="61417"/>
                  <a:pt x="96615" y="71692"/>
                </a:cubicBezTo>
                <a:cubicBezTo>
                  <a:pt x="96615" y="83031"/>
                  <a:pt x="102870" y="88346"/>
                  <a:pt x="106720" y="89409"/>
                </a:cubicBezTo>
                <a:cubicBezTo>
                  <a:pt x="110184" y="91062"/>
                  <a:pt x="113456" y="93425"/>
                  <a:pt x="114322" y="99685"/>
                </a:cubicBezTo>
                <a:lnTo>
                  <a:pt x="102582" y="99685"/>
                </a:lnTo>
                <a:cubicBezTo>
                  <a:pt x="103736" y="101692"/>
                  <a:pt x="104506" y="104055"/>
                  <a:pt x="105084" y="106417"/>
                </a:cubicBezTo>
                <a:lnTo>
                  <a:pt x="117305" y="106417"/>
                </a:lnTo>
                <a:cubicBezTo>
                  <a:pt x="120000" y="106417"/>
                  <a:pt x="120000" y="102992"/>
                  <a:pt x="120000" y="102992"/>
                </a:cubicBezTo>
                <a:cubicBezTo>
                  <a:pt x="119422" y="90000"/>
                  <a:pt x="112975" y="85393"/>
                  <a:pt x="108067" y="83385"/>
                </a:cubicBezTo>
                <a:close/>
                <a:moveTo>
                  <a:pt x="81411" y="90708"/>
                </a:moveTo>
                <a:cubicBezTo>
                  <a:pt x="81411" y="90708"/>
                  <a:pt x="71692" y="87755"/>
                  <a:pt x="71692" y="75354"/>
                </a:cubicBezTo>
                <a:cubicBezTo>
                  <a:pt x="71692" y="64370"/>
                  <a:pt x="75733" y="60708"/>
                  <a:pt x="77080" y="57992"/>
                </a:cubicBezTo>
                <a:cubicBezTo>
                  <a:pt x="77080" y="57992"/>
                  <a:pt x="80352" y="54685"/>
                  <a:pt x="78139" y="43700"/>
                </a:cubicBezTo>
                <a:cubicBezTo>
                  <a:pt x="81700" y="37677"/>
                  <a:pt x="82758" y="27755"/>
                  <a:pt x="78428" y="15708"/>
                </a:cubicBezTo>
                <a:cubicBezTo>
                  <a:pt x="76022" y="8740"/>
                  <a:pt x="73809" y="4724"/>
                  <a:pt x="70537" y="2362"/>
                </a:cubicBezTo>
                <a:cubicBezTo>
                  <a:pt x="68131" y="708"/>
                  <a:pt x="65437" y="0"/>
                  <a:pt x="62935" y="0"/>
                </a:cubicBezTo>
                <a:cubicBezTo>
                  <a:pt x="58123" y="0"/>
                  <a:pt x="53504" y="2007"/>
                  <a:pt x="51579" y="3661"/>
                </a:cubicBezTo>
                <a:cubicBezTo>
                  <a:pt x="46094" y="6732"/>
                  <a:pt x="42630" y="9330"/>
                  <a:pt x="39069" y="20078"/>
                </a:cubicBezTo>
                <a:cubicBezTo>
                  <a:pt x="36086" y="28700"/>
                  <a:pt x="39647" y="38385"/>
                  <a:pt x="41283" y="43346"/>
                </a:cubicBezTo>
                <a:cubicBezTo>
                  <a:pt x="39069" y="54330"/>
                  <a:pt x="42052" y="57992"/>
                  <a:pt x="42052" y="57992"/>
                </a:cubicBezTo>
                <a:cubicBezTo>
                  <a:pt x="43688" y="60708"/>
                  <a:pt x="47441" y="64724"/>
                  <a:pt x="47441" y="75354"/>
                </a:cubicBezTo>
                <a:cubicBezTo>
                  <a:pt x="47441" y="87755"/>
                  <a:pt x="37722" y="90708"/>
                  <a:pt x="37722" y="90708"/>
                </a:cubicBezTo>
                <a:cubicBezTo>
                  <a:pt x="31467" y="93425"/>
                  <a:pt x="18668" y="98740"/>
                  <a:pt x="18668" y="116692"/>
                </a:cubicBezTo>
                <a:cubicBezTo>
                  <a:pt x="18668" y="116692"/>
                  <a:pt x="18668" y="120000"/>
                  <a:pt x="21459" y="120000"/>
                </a:cubicBezTo>
                <a:lnTo>
                  <a:pt x="97481" y="120000"/>
                </a:lnTo>
                <a:cubicBezTo>
                  <a:pt x="100176" y="120000"/>
                  <a:pt x="100176" y="116692"/>
                  <a:pt x="100176" y="116692"/>
                </a:cubicBezTo>
                <a:cubicBezTo>
                  <a:pt x="100465" y="98740"/>
                  <a:pt x="87377" y="93425"/>
                  <a:pt x="81411" y="90708"/>
                </a:cubicBezTo>
                <a:close/>
                <a:moveTo>
                  <a:pt x="24635" y="113385"/>
                </a:moveTo>
                <a:cubicBezTo>
                  <a:pt x="25982" y="104055"/>
                  <a:pt x="32526" y="100393"/>
                  <a:pt x="39647" y="97322"/>
                </a:cubicBezTo>
                <a:lnTo>
                  <a:pt x="39839" y="97322"/>
                </a:lnTo>
                <a:cubicBezTo>
                  <a:pt x="44747" y="95669"/>
                  <a:pt x="53504" y="89409"/>
                  <a:pt x="53504" y="75708"/>
                </a:cubicBezTo>
                <a:cubicBezTo>
                  <a:pt x="53504" y="64015"/>
                  <a:pt x="49655" y="58346"/>
                  <a:pt x="47441" y="55393"/>
                </a:cubicBezTo>
                <a:cubicBezTo>
                  <a:pt x="46960" y="54685"/>
                  <a:pt x="46672" y="54094"/>
                  <a:pt x="46672" y="54094"/>
                </a:cubicBezTo>
                <a:cubicBezTo>
                  <a:pt x="46383" y="53740"/>
                  <a:pt x="45613" y="51023"/>
                  <a:pt x="46960" y="45000"/>
                </a:cubicBezTo>
                <a:cubicBezTo>
                  <a:pt x="47441" y="42047"/>
                  <a:pt x="46672" y="40748"/>
                  <a:pt x="46672" y="40748"/>
                </a:cubicBezTo>
                <a:cubicBezTo>
                  <a:pt x="45324" y="36732"/>
                  <a:pt x="42341" y="29055"/>
                  <a:pt x="44458" y="22677"/>
                </a:cubicBezTo>
                <a:cubicBezTo>
                  <a:pt x="47249" y="14055"/>
                  <a:pt x="49655" y="12401"/>
                  <a:pt x="54274" y="10039"/>
                </a:cubicBezTo>
                <a:cubicBezTo>
                  <a:pt x="54562" y="10039"/>
                  <a:pt x="54851" y="9685"/>
                  <a:pt x="55044" y="9330"/>
                </a:cubicBezTo>
                <a:cubicBezTo>
                  <a:pt x="55910" y="8740"/>
                  <a:pt x="59470" y="6732"/>
                  <a:pt x="63512" y="6732"/>
                </a:cubicBezTo>
                <a:cubicBezTo>
                  <a:pt x="65437" y="6732"/>
                  <a:pt x="67265" y="7086"/>
                  <a:pt x="68708" y="8031"/>
                </a:cubicBezTo>
                <a:cubicBezTo>
                  <a:pt x="70344" y="9094"/>
                  <a:pt x="71884" y="11338"/>
                  <a:pt x="74097" y="18070"/>
                </a:cubicBezTo>
                <a:cubicBezTo>
                  <a:pt x="78428" y="30354"/>
                  <a:pt x="75733" y="37086"/>
                  <a:pt x="74386" y="39330"/>
                </a:cubicBezTo>
                <a:cubicBezTo>
                  <a:pt x="73520" y="40984"/>
                  <a:pt x="73039" y="42992"/>
                  <a:pt x="73520" y="44763"/>
                </a:cubicBezTo>
                <a:cubicBezTo>
                  <a:pt x="74675" y="50314"/>
                  <a:pt x="73809" y="52677"/>
                  <a:pt x="73809" y="53031"/>
                </a:cubicBezTo>
                <a:cubicBezTo>
                  <a:pt x="73809" y="53031"/>
                  <a:pt x="73039" y="54094"/>
                  <a:pt x="72750" y="54685"/>
                </a:cubicBezTo>
                <a:cubicBezTo>
                  <a:pt x="70537" y="57755"/>
                  <a:pt x="66784" y="63425"/>
                  <a:pt x="66784" y="75000"/>
                </a:cubicBezTo>
                <a:cubicBezTo>
                  <a:pt x="66784" y="88700"/>
                  <a:pt x="75445" y="95078"/>
                  <a:pt x="80352" y="96732"/>
                </a:cubicBezTo>
                <a:lnTo>
                  <a:pt x="80641" y="96732"/>
                </a:lnTo>
                <a:cubicBezTo>
                  <a:pt x="87377" y="99685"/>
                  <a:pt x="94210" y="103346"/>
                  <a:pt x="95557" y="112677"/>
                </a:cubicBezTo>
                <a:lnTo>
                  <a:pt x="24635" y="112677"/>
                </a:lnTo>
                <a:lnTo>
                  <a:pt x="24635" y="113385"/>
                </a:lnTo>
                <a:close/>
              </a:path>
            </a:pathLst>
          </a:custGeom>
          <a:solidFill>
            <a:schemeClr val="lt1"/>
          </a:solidFill>
          <a:ln>
            <a:noFill/>
          </a:ln>
        </p:spPr>
        <p:txBody>
          <a:bodyPr wrap="square" lIns="91425" tIns="45700" rIns="91425" bIns="45700" anchor="t" anchorCtr="0">
            <a:noAutofit/>
          </a:bodyPr>
          <a:lstStyle/>
          <a:p>
            <a:pPr marL="0" marR="0" lvl="0" indent="0" algn="l" rtl="0">
              <a:lnSpc>
                <a:spcPct val="100000"/>
              </a:lnSpc>
              <a:spcBef>
                <a:spcPts val="0"/>
              </a:spcBef>
              <a:spcAft>
                <a:spcPts val="0"/>
              </a:spcAft>
              <a:buSzPct val="25000"/>
              <a:buNone/>
            </a:pPr>
            <a:endParaRPr sz="1800">
              <a:solidFill>
                <a:srgbClr val="434343"/>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Shape 634"/>
          <p:cNvSpPr txBox="1">
            <a:spLocks noGrp="1"/>
          </p:cNvSpPr>
          <p:nvPr>
            <p:ph type="ctrTitle"/>
          </p:nvPr>
        </p:nvSpPr>
        <p:spPr>
          <a:xfrm>
            <a:off x="-44575" y="766625"/>
            <a:ext cx="9188700" cy="2510100"/>
          </a:xfrm>
          <a:prstGeom prst="rect">
            <a:avLst/>
          </a:prstGeom>
        </p:spPr>
        <p:txBody>
          <a:bodyPr wrap="square" lIns="91425" tIns="91425" rIns="91425" bIns="91425" anchor="b" anchorCtr="0">
            <a:noAutofit/>
          </a:bodyPr>
          <a:lstStyle/>
          <a:p>
            <a:pPr lvl="0">
              <a:spcBef>
                <a:spcPts val="0"/>
              </a:spcBef>
              <a:buNone/>
            </a:pPr>
            <a:endParaRPr/>
          </a:p>
        </p:txBody>
      </p:sp>
      <p:sp>
        <p:nvSpPr>
          <p:cNvPr id="635" name="Shape 635"/>
          <p:cNvSpPr txBox="1">
            <a:spLocks noGrp="1"/>
          </p:cNvSpPr>
          <p:nvPr>
            <p:ph type="subTitle" idx="1"/>
          </p:nvPr>
        </p:nvSpPr>
        <p:spPr>
          <a:xfrm>
            <a:off x="311700" y="3276600"/>
            <a:ext cx="8520600" cy="636600"/>
          </a:xfrm>
          <a:prstGeom prst="rect">
            <a:avLst/>
          </a:prstGeom>
        </p:spPr>
        <p:txBody>
          <a:bodyPr wrap="square" lIns="91425" tIns="91425" rIns="91425" bIns="91425" anchor="t" anchorCtr="0">
            <a:noAutofit/>
          </a:bodyPr>
          <a:lstStyle/>
          <a:p>
            <a:pPr lvl="0">
              <a:spcBef>
                <a:spcPts val="0"/>
              </a:spcBef>
              <a:buNone/>
            </a:pPr>
            <a:endParaRPr/>
          </a:p>
        </p:txBody>
      </p:sp>
      <p:sp>
        <p:nvSpPr>
          <p:cNvPr id="636" name="Shape 636"/>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16</a:t>
            </a:fld>
            <a:endParaRPr lang="en"/>
          </a:p>
        </p:txBody>
      </p:sp>
      <p:pic>
        <p:nvPicPr>
          <p:cNvPr id="637" name="Shape 637" descr="Screen Shot 2017-08-28 at 5.28.39 PM.png"/>
          <p:cNvPicPr preferRelativeResize="0"/>
          <p:nvPr/>
        </p:nvPicPr>
        <p:blipFill>
          <a:blip r:embed="rId3">
            <a:alphaModFix/>
          </a:blip>
          <a:stretch>
            <a:fillRect/>
          </a:stretch>
        </p:blipFill>
        <p:spPr>
          <a:xfrm>
            <a:off x="0" y="0"/>
            <a:ext cx="9144000" cy="5143499"/>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Shape 642"/>
          <p:cNvSpPr txBox="1">
            <a:spLocks noGrp="1"/>
          </p:cNvSpPr>
          <p:nvPr>
            <p:ph type="ctrTitle"/>
          </p:nvPr>
        </p:nvSpPr>
        <p:spPr>
          <a:xfrm>
            <a:off x="-44575" y="766625"/>
            <a:ext cx="9188700" cy="2510100"/>
          </a:xfrm>
          <a:prstGeom prst="rect">
            <a:avLst/>
          </a:prstGeom>
        </p:spPr>
        <p:txBody>
          <a:bodyPr wrap="square" lIns="91425" tIns="91425" rIns="91425" bIns="91425" anchor="b" anchorCtr="0">
            <a:noAutofit/>
          </a:bodyPr>
          <a:lstStyle/>
          <a:p>
            <a:pPr lvl="0">
              <a:spcBef>
                <a:spcPts val="0"/>
              </a:spcBef>
              <a:buNone/>
            </a:pPr>
            <a:endParaRPr/>
          </a:p>
        </p:txBody>
      </p:sp>
      <p:sp>
        <p:nvSpPr>
          <p:cNvPr id="643" name="Shape 643"/>
          <p:cNvSpPr txBox="1">
            <a:spLocks noGrp="1"/>
          </p:cNvSpPr>
          <p:nvPr>
            <p:ph type="subTitle" idx="1"/>
          </p:nvPr>
        </p:nvSpPr>
        <p:spPr>
          <a:xfrm>
            <a:off x="311700" y="3276600"/>
            <a:ext cx="8520600" cy="636600"/>
          </a:xfrm>
          <a:prstGeom prst="rect">
            <a:avLst/>
          </a:prstGeom>
        </p:spPr>
        <p:txBody>
          <a:bodyPr wrap="square" lIns="91425" tIns="91425" rIns="91425" bIns="91425" anchor="t" anchorCtr="0">
            <a:noAutofit/>
          </a:bodyPr>
          <a:lstStyle/>
          <a:p>
            <a:pPr lvl="0">
              <a:spcBef>
                <a:spcPts val="0"/>
              </a:spcBef>
              <a:buNone/>
            </a:pPr>
            <a:endParaRPr/>
          </a:p>
        </p:txBody>
      </p:sp>
      <p:sp>
        <p:nvSpPr>
          <p:cNvPr id="644" name="Shape 644"/>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17</a:t>
            </a:fld>
            <a:endParaRPr lang="en"/>
          </a:p>
        </p:txBody>
      </p:sp>
      <p:pic>
        <p:nvPicPr>
          <p:cNvPr id="645" name="Shape 645" descr="Screen Shot 2017-08-28 at 5.35.36 PM.png"/>
          <p:cNvPicPr preferRelativeResize="0"/>
          <p:nvPr/>
        </p:nvPicPr>
        <p:blipFill>
          <a:blip r:embed="rId3">
            <a:alphaModFix/>
          </a:blip>
          <a:stretch>
            <a:fillRect/>
          </a:stretch>
        </p:blipFill>
        <p:spPr>
          <a:xfrm>
            <a:off x="0" y="0"/>
            <a:ext cx="9144001" cy="5143500"/>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Shape 650"/>
          <p:cNvSpPr txBox="1">
            <a:spLocks noGrp="1"/>
          </p:cNvSpPr>
          <p:nvPr>
            <p:ph type="sldNum" idx="12"/>
          </p:nvPr>
        </p:nvSpPr>
        <p:spPr>
          <a:xfrm>
            <a:off x="8421384" y="138251"/>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18</a:t>
            </a:fld>
            <a:endParaRPr lang="en"/>
          </a:p>
        </p:txBody>
      </p:sp>
      <p:sp>
        <p:nvSpPr>
          <p:cNvPr id="651" name="Shape 651"/>
          <p:cNvSpPr/>
          <p:nvPr/>
        </p:nvSpPr>
        <p:spPr>
          <a:xfrm>
            <a:off x="0" y="0"/>
            <a:ext cx="9144000" cy="2576700"/>
          </a:xfrm>
          <a:prstGeom prst="rect">
            <a:avLst/>
          </a:prstGeom>
          <a:solidFill>
            <a:srgbClr val="4C5C64"/>
          </a:solidFill>
          <a:ln>
            <a:noFill/>
          </a:ln>
        </p:spPr>
        <p:txBody>
          <a:bodyPr wrap="square" lIns="91425" tIns="91425" rIns="91425" bIns="91425" anchor="ctr" anchorCtr="0">
            <a:noAutofit/>
          </a:bodyPr>
          <a:lstStyle/>
          <a:p>
            <a:pPr lvl="0">
              <a:spcBef>
                <a:spcPts val="0"/>
              </a:spcBef>
              <a:buNone/>
            </a:pPr>
            <a:endParaRPr/>
          </a:p>
        </p:txBody>
      </p:sp>
      <p:sp>
        <p:nvSpPr>
          <p:cNvPr id="652" name="Shape 652"/>
          <p:cNvSpPr txBox="1">
            <a:spLocks noGrp="1"/>
          </p:cNvSpPr>
          <p:nvPr>
            <p:ph type="title"/>
          </p:nvPr>
        </p:nvSpPr>
        <p:spPr>
          <a:xfrm>
            <a:off x="311700" y="34100"/>
            <a:ext cx="8520600" cy="572700"/>
          </a:xfrm>
          <a:prstGeom prst="rect">
            <a:avLst/>
          </a:prstGeom>
        </p:spPr>
        <p:txBody>
          <a:bodyPr wrap="square" lIns="91425" tIns="91425" rIns="91425" bIns="91425" anchor="t" anchorCtr="0">
            <a:noAutofit/>
          </a:bodyPr>
          <a:lstStyle/>
          <a:p>
            <a:pPr lvl="0" rtl="0">
              <a:spcBef>
                <a:spcPts val="0"/>
              </a:spcBef>
              <a:buNone/>
            </a:pPr>
            <a:r>
              <a:rPr lang="en" sz="2400">
                <a:solidFill>
                  <a:srgbClr val="FFFFFF"/>
                </a:solidFill>
              </a:rPr>
              <a:t>ISP Support Programme</a:t>
            </a:r>
          </a:p>
        </p:txBody>
      </p:sp>
      <p:pic>
        <p:nvPicPr>
          <p:cNvPr id="653" name="Shape 653" descr="iPad-Mini-3-Mock-up.png"/>
          <p:cNvPicPr preferRelativeResize="0"/>
          <p:nvPr/>
        </p:nvPicPr>
        <p:blipFill>
          <a:blip r:embed="rId3">
            <a:alphaModFix/>
          </a:blip>
          <a:stretch>
            <a:fillRect/>
          </a:stretch>
        </p:blipFill>
        <p:spPr>
          <a:xfrm>
            <a:off x="157900" y="357188"/>
            <a:ext cx="2955726" cy="4015673"/>
          </a:xfrm>
          <a:prstGeom prst="rect">
            <a:avLst/>
          </a:prstGeom>
          <a:noFill/>
          <a:ln>
            <a:noFill/>
          </a:ln>
        </p:spPr>
      </p:pic>
      <p:pic>
        <p:nvPicPr>
          <p:cNvPr id="654" name="Shape 654" descr="k.png"/>
          <p:cNvPicPr preferRelativeResize="0"/>
          <p:nvPr/>
        </p:nvPicPr>
        <p:blipFill rotWithShape="1">
          <a:blip r:embed="rId4">
            <a:alphaModFix/>
          </a:blip>
          <a:srcRect l="4500" r="59112"/>
          <a:stretch/>
        </p:blipFill>
        <p:spPr>
          <a:xfrm>
            <a:off x="424125" y="843800"/>
            <a:ext cx="2355776" cy="3091050"/>
          </a:xfrm>
          <a:prstGeom prst="rect">
            <a:avLst/>
          </a:prstGeom>
          <a:noFill/>
          <a:ln>
            <a:noFill/>
          </a:ln>
        </p:spPr>
      </p:pic>
      <p:grpSp>
        <p:nvGrpSpPr>
          <p:cNvPr id="655" name="Shape 655"/>
          <p:cNvGrpSpPr/>
          <p:nvPr/>
        </p:nvGrpSpPr>
        <p:grpSpPr>
          <a:xfrm>
            <a:off x="4025572" y="1608363"/>
            <a:ext cx="582707" cy="586117"/>
            <a:chOff x="4219847" y="3227613"/>
            <a:chExt cx="582707" cy="586117"/>
          </a:xfrm>
        </p:grpSpPr>
        <p:sp>
          <p:nvSpPr>
            <p:cNvPr id="656" name="Shape 656"/>
            <p:cNvSpPr/>
            <p:nvPr/>
          </p:nvSpPr>
          <p:spPr>
            <a:xfrm>
              <a:off x="4229853" y="3241030"/>
              <a:ext cx="572700" cy="572700"/>
            </a:xfrm>
            <a:prstGeom prst="ellipse">
              <a:avLst/>
            </a:prstGeom>
            <a:solidFill>
              <a:srgbClr val="FFFFFF">
                <a:alpha val="52690"/>
              </a:srgbClr>
            </a:solidFill>
            <a:ln>
              <a:noFill/>
            </a:ln>
          </p:spPr>
          <p:txBody>
            <a:bodyPr wrap="square" lIns="91425" tIns="91425" rIns="91425" bIns="91425" anchor="ctr" anchorCtr="0">
              <a:noAutofit/>
            </a:bodyPr>
            <a:lstStyle/>
            <a:p>
              <a:pPr lvl="0">
                <a:spcBef>
                  <a:spcPts val="0"/>
                </a:spcBef>
                <a:buNone/>
              </a:pPr>
              <a:endParaRPr/>
            </a:p>
          </p:txBody>
        </p:sp>
        <p:sp>
          <p:nvSpPr>
            <p:cNvPr id="657" name="Shape 657"/>
            <p:cNvSpPr/>
            <p:nvPr/>
          </p:nvSpPr>
          <p:spPr>
            <a:xfrm>
              <a:off x="4219847" y="3227613"/>
              <a:ext cx="548700" cy="548700"/>
            </a:xfrm>
            <a:prstGeom prst="ellipse">
              <a:avLst/>
            </a:prstGeom>
            <a:solidFill>
              <a:srgbClr val="6AA84F"/>
            </a:solidFill>
            <a:ln>
              <a:noFill/>
            </a:ln>
          </p:spPr>
          <p:txBody>
            <a:bodyPr wrap="square" lIns="91425" tIns="91425" rIns="91425" bIns="91425" anchor="ctr" anchorCtr="0">
              <a:noAutofit/>
            </a:bodyPr>
            <a:lstStyle/>
            <a:p>
              <a:pPr lvl="0">
                <a:spcBef>
                  <a:spcPts val="0"/>
                </a:spcBef>
                <a:buNone/>
              </a:pPr>
              <a:endParaRPr/>
            </a:p>
          </p:txBody>
        </p:sp>
        <p:sp>
          <p:nvSpPr>
            <p:cNvPr id="658" name="Shape 658"/>
            <p:cNvSpPr/>
            <p:nvPr/>
          </p:nvSpPr>
          <p:spPr>
            <a:xfrm>
              <a:off x="4309690" y="3324836"/>
              <a:ext cx="369000" cy="369000"/>
            </a:xfrm>
            <a:custGeom>
              <a:avLst/>
              <a:gdLst/>
              <a:ahLst/>
              <a:cxnLst/>
              <a:rect l="0" t="0" r="0" b="0"/>
              <a:pathLst>
                <a:path w="120000" h="120000" extrusionOk="0">
                  <a:moveTo>
                    <a:pt x="49439" y="66771"/>
                  </a:moveTo>
                  <a:lnTo>
                    <a:pt x="53133" y="70560"/>
                  </a:lnTo>
                  <a:lnTo>
                    <a:pt x="70276" y="57205"/>
                  </a:lnTo>
                  <a:lnTo>
                    <a:pt x="62794" y="49723"/>
                  </a:lnTo>
                  <a:lnTo>
                    <a:pt x="49439" y="66771"/>
                  </a:lnTo>
                  <a:close/>
                  <a:moveTo>
                    <a:pt x="109581" y="10418"/>
                  </a:moveTo>
                  <a:cubicBezTo>
                    <a:pt x="99163" y="0"/>
                    <a:pt x="82304" y="0"/>
                    <a:pt x="71886" y="10418"/>
                  </a:cubicBezTo>
                  <a:cubicBezTo>
                    <a:pt x="66771" y="15532"/>
                    <a:pt x="64119" y="21878"/>
                    <a:pt x="64119" y="28602"/>
                  </a:cubicBezTo>
                  <a:lnTo>
                    <a:pt x="23488" y="74064"/>
                  </a:lnTo>
                  <a:cubicBezTo>
                    <a:pt x="20552" y="77000"/>
                    <a:pt x="18658" y="80978"/>
                    <a:pt x="18658" y="85240"/>
                  </a:cubicBezTo>
                  <a:cubicBezTo>
                    <a:pt x="18658" y="88176"/>
                    <a:pt x="19510" y="90828"/>
                    <a:pt x="20836" y="93291"/>
                  </a:cubicBezTo>
                  <a:cubicBezTo>
                    <a:pt x="13354" y="97553"/>
                    <a:pt x="10418" y="101531"/>
                    <a:pt x="13354" y="110149"/>
                  </a:cubicBezTo>
                  <a:cubicBezTo>
                    <a:pt x="13638" y="111191"/>
                    <a:pt x="13354" y="111475"/>
                    <a:pt x="13354" y="111760"/>
                  </a:cubicBezTo>
                  <a:cubicBezTo>
                    <a:pt x="12028" y="113559"/>
                    <a:pt x="6156" y="114696"/>
                    <a:pt x="2651" y="114696"/>
                  </a:cubicBezTo>
                  <a:lnTo>
                    <a:pt x="2651" y="114696"/>
                  </a:lnTo>
                  <a:cubicBezTo>
                    <a:pt x="1041" y="114696"/>
                    <a:pt x="0" y="115737"/>
                    <a:pt x="0" y="117348"/>
                  </a:cubicBezTo>
                  <a:cubicBezTo>
                    <a:pt x="0" y="118958"/>
                    <a:pt x="1041" y="120000"/>
                    <a:pt x="2651" y="120000"/>
                  </a:cubicBezTo>
                  <a:lnTo>
                    <a:pt x="2651" y="120000"/>
                  </a:lnTo>
                  <a:cubicBezTo>
                    <a:pt x="4546" y="120000"/>
                    <a:pt x="14112" y="119715"/>
                    <a:pt x="17616" y="114885"/>
                  </a:cubicBezTo>
                  <a:cubicBezTo>
                    <a:pt x="18374" y="113559"/>
                    <a:pt x="19510" y="111475"/>
                    <a:pt x="18374" y="108539"/>
                  </a:cubicBezTo>
                  <a:cubicBezTo>
                    <a:pt x="16858" y="103425"/>
                    <a:pt x="16858" y="101531"/>
                    <a:pt x="24340" y="97553"/>
                  </a:cubicBezTo>
                  <a:cubicBezTo>
                    <a:pt x="26992" y="99921"/>
                    <a:pt x="30686" y="101341"/>
                    <a:pt x="34475" y="101341"/>
                  </a:cubicBezTo>
                  <a:cubicBezTo>
                    <a:pt x="39021" y="101341"/>
                    <a:pt x="42999" y="99447"/>
                    <a:pt x="45651" y="96511"/>
                  </a:cubicBezTo>
                  <a:lnTo>
                    <a:pt x="91397" y="55595"/>
                  </a:lnTo>
                  <a:cubicBezTo>
                    <a:pt x="97837" y="55311"/>
                    <a:pt x="104467" y="52943"/>
                    <a:pt x="109297" y="47829"/>
                  </a:cubicBezTo>
                  <a:cubicBezTo>
                    <a:pt x="120000" y="37695"/>
                    <a:pt x="120000" y="20836"/>
                    <a:pt x="109581" y="10418"/>
                  </a:cubicBezTo>
                  <a:close/>
                  <a:moveTo>
                    <a:pt x="41957" y="93007"/>
                  </a:moveTo>
                  <a:cubicBezTo>
                    <a:pt x="40063" y="94901"/>
                    <a:pt x="37411" y="96227"/>
                    <a:pt x="34475" y="96227"/>
                  </a:cubicBezTo>
                  <a:cubicBezTo>
                    <a:pt x="28602" y="96227"/>
                    <a:pt x="23772" y="91397"/>
                    <a:pt x="23772" y="85524"/>
                  </a:cubicBezTo>
                  <a:cubicBezTo>
                    <a:pt x="23772" y="82588"/>
                    <a:pt x="24814" y="79936"/>
                    <a:pt x="26992" y="78042"/>
                  </a:cubicBezTo>
                  <a:lnTo>
                    <a:pt x="64688" y="36085"/>
                  </a:lnTo>
                  <a:cubicBezTo>
                    <a:pt x="65730" y="40631"/>
                    <a:pt x="68097" y="44893"/>
                    <a:pt x="71602" y="48397"/>
                  </a:cubicBezTo>
                  <a:cubicBezTo>
                    <a:pt x="75106" y="51807"/>
                    <a:pt x="79368" y="54269"/>
                    <a:pt x="83914" y="55311"/>
                  </a:cubicBezTo>
                  <a:lnTo>
                    <a:pt x="41957" y="93007"/>
                  </a:lnTo>
                  <a:close/>
                  <a:moveTo>
                    <a:pt x="105509" y="44609"/>
                  </a:moveTo>
                  <a:cubicBezTo>
                    <a:pt x="97269" y="52943"/>
                    <a:pt x="83630" y="52943"/>
                    <a:pt x="75390" y="44609"/>
                  </a:cubicBezTo>
                  <a:cubicBezTo>
                    <a:pt x="67056" y="36369"/>
                    <a:pt x="67056" y="22730"/>
                    <a:pt x="75390" y="14396"/>
                  </a:cubicBezTo>
                  <a:cubicBezTo>
                    <a:pt x="83630" y="6156"/>
                    <a:pt x="97269" y="6156"/>
                    <a:pt x="105509" y="14396"/>
                  </a:cubicBezTo>
                  <a:cubicBezTo>
                    <a:pt x="113843" y="22730"/>
                    <a:pt x="114127" y="36085"/>
                    <a:pt x="105509" y="44609"/>
                  </a:cubicBezTo>
                  <a:close/>
                </a:path>
              </a:pathLst>
            </a:custGeom>
            <a:solidFill>
              <a:srgbClr val="FFFFFF"/>
            </a:solidFill>
            <a:ln>
              <a:noFill/>
            </a:ln>
          </p:spPr>
          <p:txBody>
            <a:bodyPr wrap="square" lIns="91425" tIns="45700" rIns="91425" bIns="45700" anchor="t" anchorCtr="0">
              <a:noAutofit/>
            </a:bodyPr>
            <a:lstStyle/>
            <a:p>
              <a:pPr marL="0" marR="0" lvl="0" indent="0" algn="l" rtl="0">
                <a:spcBef>
                  <a:spcPts val="0"/>
                </a:spcBef>
                <a:buSzPct val="25000"/>
                <a:buNone/>
              </a:pPr>
              <a:endParaRPr sz="1800">
                <a:solidFill>
                  <a:srgbClr val="000000"/>
                </a:solidFill>
                <a:latin typeface="Calibri"/>
                <a:ea typeface="Calibri"/>
                <a:cs typeface="Calibri"/>
                <a:sym typeface="Calibri"/>
              </a:endParaRPr>
            </a:p>
          </p:txBody>
        </p:sp>
      </p:grpSp>
      <p:grpSp>
        <p:nvGrpSpPr>
          <p:cNvPr id="659" name="Shape 659"/>
          <p:cNvGrpSpPr/>
          <p:nvPr/>
        </p:nvGrpSpPr>
        <p:grpSpPr>
          <a:xfrm>
            <a:off x="4978847" y="1608363"/>
            <a:ext cx="582707" cy="579405"/>
            <a:chOff x="5173122" y="3227613"/>
            <a:chExt cx="582707" cy="579405"/>
          </a:xfrm>
        </p:grpSpPr>
        <p:sp>
          <p:nvSpPr>
            <p:cNvPr id="660" name="Shape 660"/>
            <p:cNvSpPr/>
            <p:nvPr/>
          </p:nvSpPr>
          <p:spPr>
            <a:xfrm>
              <a:off x="5183128" y="3234317"/>
              <a:ext cx="572700" cy="572700"/>
            </a:xfrm>
            <a:prstGeom prst="ellipse">
              <a:avLst/>
            </a:prstGeom>
            <a:solidFill>
              <a:srgbClr val="FFFFFF">
                <a:alpha val="52690"/>
              </a:srgbClr>
            </a:solidFill>
            <a:ln>
              <a:noFill/>
            </a:ln>
          </p:spPr>
          <p:txBody>
            <a:bodyPr wrap="square" lIns="91425" tIns="91425" rIns="91425" bIns="91425" anchor="ctr" anchorCtr="0">
              <a:noAutofit/>
            </a:bodyPr>
            <a:lstStyle/>
            <a:p>
              <a:pPr lvl="0">
                <a:spcBef>
                  <a:spcPts val="0"/>
                </a:spcBef>
                <a:buNone/>
              </a:pPr>
              <a:endParaRPr/>
            </a:p>
          </p:txBody>
        </p:sp>
        <p:sp>
          <p:nvSpPr>
            <p:cNvPr id="661" name="Shape 661"/>
            <p:cNvSpPr/>
            <p:nvPr/>
          </p:nvSpPr>
          <p:spPr>
            <a:xfrm>
              <a:off x="5173122" y="3227613"/>
              <a:ext cx="548700" cy="548700"/>
            </a:xfrm>
            <a:prstGeom prst="ellipse">
              <a:avLst/>
            </a:prstGeom>
            <a:solidFill>
              <a:schemeClr val="accent5"/>
            </a:solidFill>
            <a:ln>
              <a:noFill/>
            </a:ln>
          </p:spPr>
          <p:txBody>
            <a:bodyPr wrap="square" lIns="91425" tIns="91425" rIns="91425" bIns="91425" anchor="ctr" anchorCtr="0">
              <a:noAutofit/>
            </a:bodyPr>
            <a:lstStyle/>
            <a:p>
              <a:pPr lvl="0">
                <a:spcBef>
                  <a:spcPts val="0"/>
                </a:spcBef>
                <a:buNone/>
              </a:pPr>
              <a:endParaRPr/>
            </a:p>
          </p:txBody>
        </p:sp>
        <p:sp>
          <p:nvSpPr>
            <p:cNvPr id="662" name="Shape 662"/>
            <p:cNvSpPr/>
            <p:nvPr/>
          </p:nvSpPr>
          <p:spPr>
            <a:xfrm>
              <a:off x="5267932" y="3385408"/>
              <a:ext cx="359100" cy="233100"/>
            </a:xfrm>
            <a:custGeom>
              <a:avLst/>
              <a:gdLst/>
              <a:ahLst/>
              <a:cxnLst/>
              <a:rect l="0" t="0" r="0" b="0"/>
              <a:pathLst>
                <a:path w="120000" h="120000" extrusionOk="0">
                  <a:moveTo>
                    <a:pt x="57244" y="17164"/>
                  </a:moveTo>
                  <a:cubicBezTo>
                    <a:pt x="52602" y="17164"/>
                    <a:pt x="49121" y="22632"/>
                    <a:pt x="49121" y="29924"/>
                  </a:cubicBezTo>
                  <a:cubicBezTo>
                    <a:pt x="49121" y="37215"/>
                    <a:pt x="52602" y="42835"/>
                    <a:pt x="57244" y="42835"/>
                  </a:cubicBezTo>
                  <a:cubicBezTo>
                    <a:pt x="61885" y="42835"/>
                    <a:pt x="65463" y="37215"/>
                    <a:pt x="65463" y="29924"/>
                  </a:cubicBezTo>
                  <a:cubicBezTo>
                    <a:pt x="65463" y="22632"/>
                    <a:pt x="61885" y="17164"/>
                    <a:pt x="57244" y="17164"/>
                  </a:cubicBezTo>
                  <a:close/>
                  <a:moveTo>
                    <a:pt x="57244" y="34329"/>
                  </a:moveTo>
                  <a:cubicBezTo>
                    <a:pt x="55600" y="34329"/>
                    <a:pt x="54536" y="32506"/>
                    <a:pt x="54536" y="29924"/>
                  </a:cubicBezTo>
                  <a:cubicBezTo>
                    <a:pt x="54536" y="27493"/>
                    <a:pt x="55600" y="25670"/>
                    <a:pt x="57244" y="25670"/>
                  </a:cubicBezTo>
                  <a:cubicBezTo>
                    <a:pt x="58887" y="25670"/>
                    <a:pt x="59951" y="27493"/>
                    <a:pt x="59951" y="29924"/>
                  </a:cubicBezTo>
                  <a:cubicBezTo>
                    <a:pt x="59951" y="32506"/>
                    <a:pt x="58887" y="34329"/>
                    <a:pt x="57244" y="34329"/>
                  </a:cubicBezTo>
                  <a:close/>
                  <a:moveTo>
                    <a:pt x="117292" y="17164"/>
                  </a:moveTo>
                  <a:cubicBezTo>
                    <a:pt x="116712" y="17164"/>
                    <a:pt x="116518" y="17164"/>
                    <a:pt x="116228" y="17620"/>
                  </a:cubicBezTo>
                  <a:lnTo>
                    <a:pt x="116228" y="17620"/>
                  </a:lnTo>
                  <a:lnTo>
                    <a:pt x="87316" y="40253"/>
                  </a:lnTo>
                  <a:lnTo>
                    <a:pt x="87316" y="17164"/>
                  </a:lnTo>
                  <a:cubicBezTo>
                    <a:pt x="87316" y="7746"/>
                    <a:pt x="82385" y="0"/>
                    <a:pt x="76390" y="0"/>
                  </a:cubicBezTo>
                  <a:lnTo>
                    <a:pt x="10829" y="0"/>
                  </a:lnTo>
                  <a:cubicBezTo>
                    <a:pt x="4834" y="0"/>
                    <a:pt x="0" y="7746"/>
                    <a:pt x="0" y="17164"/>
                  </a:cubicBezTo>
                  <a:lnTo>
                    <a:pt x="0" y="102835"/>
                  </a:lnTo>
                  <a:cubicBezTo>
                    <a:pt x="0" y="112253"/>
                    <a:pt x="4834" y="120000"/>
                    <a:pt x="10829" y="120000"/>
                  </a:cubicBezTo>
                  <a:lnTo>
                    <a:pt x="76390" y="120000"/>
                  </a:lnTo>
                  <a:cubicBezTo>
                    <a:pt x="82385" y="120000"/>
                    <a:pt x="87316" y="112253"/>
                    <a:pt x="87316" y="102835"/>
                  </a:cubicBezTo>
                  <a:lnTo>
                    <a:pt x="87316" y="79746"/>
                  </a:lnTo>
                  <a:lnTo>
                    <a:pt x="116228" y="102379"/>
                  </a:lnTo>
                  <a:lnTo>
                    <a:pt x="116228" y="102379"/>
                  </a:lnTo>
                  <a:cubicBezTo>
                    <a:pt x="116518" y="102835"/>
                    <a:pt x="117002" y="102835"/>
                    <a:pt x="117292" y="102835"/>
                  </a:cubicBezTo>
                  <a:cubicBezTo>
                    <a:pt x="118936" y="102835"/>
                    <a:pt x="120000" y="101164"/>
                    <a:pt x="120000" y="98582"/>
                  </a:cubicBezTo>
                  <a:lnTo>
                    <a:pt x="120000" y="21417"/>
                  </a:lnTo>
                  <a:cubicBezTo>
                    <a:pt x="120000" y="18835"/>
                    <a:pt x="118936" y="17164"/>
                    <a:pt x="117292" y="17164"/>
                  </a:cubicBezTo>
                  <a:close/>
                  <a:moveTo>
                    <a:pt x="76390" y="111493"/>
                  </a:moveTo>
                  <a:lnTo>
                    <a:pt x="10829" y="111493"/>
                  </a:lnTo>
                  <a:cubicBezTo>
                    <a:pt x="7832" y="111493"/>
                    <a:pt x="5414" y="107544"/>
                    <a:pt x="5414" y="102835"/>
                  </a:cubicBezTo>
                  <a:lnTo>
                    <a:pt x="81804" y="102835"/>
                  </a:lnTo>
                  <a:cubicBezTo>
                    <a:pt x="81804" y="107544"/>
                    <a:pt x="79387" y="111493"/>
                    <a:pt x="76390" y="111493"/>
                  </a:cubicBezTo>
                  <a:close/>
                  <a:moveTo>
                    <a:pt x="81804" y="94329"/>
                  </a:moveTo>
                  <a:lnTo>
                    <a:pt x="5414" y="94329"/>
                  </a:lnTo>
                  <a:lnTo>
                    <a:pt x="5414" y="17164"/>
                  </a:lnTo>
                  <a:cubicBezTo>
                    <a:pt x="5414" y="12455"/>
                    <a:pt x="7832" y="8506"/>
                    <a:pt x="10829" y="8506"/>
                  </a:cubicBezTo>
                  <a:lnTo>
                    <a:pt x="76390" y="8506"/>
                  </a:lnTo>
                  <a:cubicBezTo>
                    <a:pt x="79387" y="8506"/>
                    <a:pt x="81804" y="12455"/>
                    <a:pt x="81804" y="17164"/>
                  </a:cubicBezTo>
                  <a:lnTo>
                    <a:pt x="81804" y="94329"/>
                  </a:lnTo>
                  <a:close/>
                  <a:moveTo>
                    <a:pt x="114585" y="91746"/>
                  </a:moveTo>
                  <a:lnTo>
                    <a:pt x="87316" y="70329"/>
                  </a:lnTo>
                  <a:lnTo>
                    <a:pt x="87316" y="49670"/>
                  </a:lnTo>
                  <a:lnTo>
                    <a:pt x="114585" y="28253"/>
                  </a:lnTo>
                  <a:lnTo>
                    <a:pt x="114585" y="91746"/>
                  </a:lnTo>
                  <a:close/>
                  <a:moveTo>
                    <a:pt x="73682" y="17164"/>
                  </a:moveTo>
                  <a:cubicBezTo>
                    <a:pt x="72038" y="17164"/>
                    <a:pt x="70878" y="18835"/>
                    <a:pt x="70878" y="21417"/>
                  </a:cubicBezTo>
                  <a:cubicBezTo>
                    <a:pt x="70878" y="24000"/>
                    <a:pt x="72038" y="25670"/>
                    <a:pt x="73682" y="25670"/>
                  </a:cubicBezTo>
                  <a:cubicBezTo>
                    <a:pt x="75229" y="25670"/>
                    <a:pt x="76390" y="24000"/>
                    <a:pt x="76390" y="21417"/>
                  </a:cubicBezTo>
                  <a:cubicBezTo>
                    <a:pt x="76390" y="18835"/>
                    <a:pt x="75229" y="17164"/>
                    <a:pt x="73682" y="17164"/>
                  </a:cubicBezTo>
                  <a:close/>
                </a:path>
              </a:pathLst>
            </a:custGeom>
            <a:solidFill>
              <a:srgbClr val="FFFFFF"/>
            </a:solidFill>
            <a:ln>
              <a:noFill/>
            </a:ln>
          </p:spPr>
          <p:txBody>
            <a:bodyPr wrap="square" lIns="91425" tIns="45700" rIns="91425" bIns="45700" anchor="t" anchorCtr="0">
              <a:noAutofit/>
            </a:bodyPr>
            <a:lstStyle/>
            <a:p>
              <a:pPr marL="0" marR="0" lvl="0" indent="0" algn="l" rtl="0">
                <a:spcBef>
                  <a:spcPts val="0"/>
                </a:spcBef>
                <a:buSzPct val="25000"/>
                <a:buNone/>
              </a:pPr>
              <a:endParaRPr sz="1800">
                <a:solidFill>
                  <a:srgbClr val="000000"/>
                </a:solidFill>
                <a:latin typeface="Calibri"/>
                <a:ea typeface="Calibri"/>
                <a:cs typeface="Calibri"/>
                <a:sym typeface="Calibri"/>
              </a:endParaRPr>
            </a:p>
          </p:txBody>
        </p:sp>
      </p:grpSp>
      <p:grpSp>
        <p:nvGrpSpPr>
          <p:cNvPr id="663" name="Shape 663"/>
          <p:cNvGrpSpPr/>
          <p:nvPr/>
        </p:nvGrpSpPr>
        <p:grpSpPr>
          <a:xfrm>
            <a:off x="5932122" y="1608367"/>
            <a:ext cx="582707" cy="572700"/>
            <a:chOff x="6126397" y="3227617"/>
            <a:chExt cx="582707" cy="572700"/>
          </a:xfrm>
        </p:grpSpPr>
        <p:sp>
          <p:nvSpPr>
            <p:cNvPr id="664" name="Shape 664"/>
            <p:cNvSpPr/>
            <p:nvPr/>
          </p:nvSpPr>
          <p:spPr>
            <a:xfrm>
              <a:off x="6136403" y="3227617"/>
              <a:ext cx="572700" cy="572700"/>
            </a:xfrm>
            <a:prstGeom prst="ellipse">
              <a:avLst/>
            </a:prstGeom>
            <a:solidFill>
              <a:srgbClr val="FFFFFF">
                <a:alpha val="52690"/>
              </a:srgbClr>
            </a:solidFill>
            <a:ln>
              <a:noFill/>
            </a:ln>
          </p:spPr>
          <p:txBody>
            <a:bodyPr wrap="square" lIns="91425" tIns="91425" rIns="91425" bIns="91425" anchor="ctr" anchorCtr="0">
              <a:noAutofit/>
            </a:bodyPr>
            <a:lstStyle/>
            <a:p>
              <a:pPr lvl="0">
                <a:spcBef>
                  <a:spcPts val="0"/>
                </a:spcBef>
                <a:buNone/>
              </a:pPr>
              <a:endParaRPr/>
            </a:p>
          </p:txBody>
        </p:sp>
        <p:sp>
          <p:nvSpPr>
            <p:cNvPr id="665" name="Shape 665"/>
            <p:cNvSpPr/>
            <p:nvPr/>
          </p:nvSpPr>
          <p:spPr>
            <a:xfrm>
              <a:off x="6126397" y="3227625"/>
              <a:ext cx="548700" cy="548700"/>
            </a:xfrm>
            <a:prstGeom prst="ellipse">
              <a:avLst/>
            </a:prstGeom>
            <a:solidFill>
              <a:schemeClr val="accent3"/>
            </a:solidFill>
            <a:ln>
              <a:noFill/>
            </a:ln>
          </p:spPr>
          <p:txBody>
            <a:bodyPr wrap="square" lIns="91425" tIns="91425" rIns="91425" bIns="91425" anchor="ctr" anchorCtr="0">
              <a:noAutofit/>
            </a:bodyPr>
            <a:lstStyle/>
            <a:p>
              <a:pPr lvl="0">
                <a:spcBef>
                  <a:spcPts val="0"/>
                </a:spcBef>
                <a:buNone/>
              </a:pPr>
              <a:endParaRPr/>
            </a:p>
          </p:txBody>
        </p:sp>
        <p:sp>
          <p:nvSpPr>
            <p:cNvPr id="666" name="Shape 666"/>
            <p:cNvSpPr/>
            <p:nvPr/>
          </p:nvSpPr>
          <p:spPr>
            <a:xfrm>
              <a:off x="6221190" y="3310072"/>
              <a:ext cx="359100" cy="359100"/>
            </a:xfrm>
            <a:custGeom>
              <a:avLst/>
              <a:gdLst/>
              <a:ahLst/>
              <a:cxnLst/>
              <a:rect l="0" t="0" r="0" b="0"/>
              <a:pathLst>
                <a:path w="120000" h="120000" extrusionOk="0">
                  <a:moveTo>
                    <a:pt x="109082" y="35458"/>
                  </a:moveTo>
                  <a:lnTo>
                    <a:pt x="109082" y="8212"/>
                  </a:lnTo>
                  <a:cubicBezTo>
                    <a:pt x="109082" y="3574"/>
                    <a:pt x="105507" y="0"/>
                    <a:pt x="100869" y="0"/>
                  </a:cubicBezTo>
                  <a:cubicBezTo>
                    <a:pt x="96231" y="0"/>
                    <a:pt x="92657" y="3574"/>
                    <a:pt x="92657" y="8212"/>
                  </a:cubicBezTo>
                  <a:lnTo>
                    <a:pt x="92657" y="10434"/>
                  </a:lnTo>
                  <a:lnTo>
                    <a:pt x="13623" y="33623"/>
                  </a:lnTo>
                  <a:cubicBezTo>
                    <a:pt x="12850" y="33043"/>
                    <a:pt x="11980" y="32753"/>
                    <a:pt x="10917" y="32753"/>
                  </a:cubicBezTo>
                  <a:lnTo>
                    <a:pt x="5410" y="32753"/>
                  </a:lnTo>
                  <a:cubicBezTo>
                    <a:pt x="2415" y="32753"/>
                    <a:pt x="0" y="35265"/>
                    <a:pt x="0" y="38260"/>
                  </a:cubicBezTo>
                  <a:lnTo>
                    <a:pt x="0" y="65507"/>
                  </a:lnTo>
                  <a:cubicBezTo>
                    <a:pt x="0" y="68502"/>
                    <a:pt x="2415" y="70917"/>
                    <a:pt x="5410" y="70917"/>
                  </a:cubicBezTo>
                  <a:lnTo>
                    <a:pt x="10917" y="70917"/>
                  </a:lnTo>
                  <a:cubicBezTo>
                    <a:pt x="11980" y="70917"/>
                    <a:pt x="12850" y="70628"/>
                    <a:pt x="13623" y="70144"/>
                  </a:cubicBezTo>
                  <a:lnTo>
                    <a:pt x="16908" y="71207"/>
                  </a:lnTo>
                  <a:lnTo>
                    <a:pt x="27246" y="117874"/>
                  </a:lnTo>
                  <a:lnTo>
                    <a:pt x="27246" y="117874"/>
                  </a:lnTo>
                  <a:cubicBezTo>
                    <a:pt x="27536" y="118937"/>
                    <a:pt x="28599" y="120000"/>
                    <a:pt x="29951" y="120000"/>
                  </a:cubicBezTo>
                  <a:lnTo>
                    <a:pt x="51787" y="120000"/>
                  </a:lnTo>
                  <a:cubicBezTo>
                    <a:pt x="53429" y="120000"/>
                    <a:pt x="54492" y="118937"/>
                    <a:pt x="54492" y="117294"/>
                  </a:cubicBezTo>
                  <a:lnTo>
                    <a:pt x="54492" y="116714"/>
                  </a:lnTo>
                  <a:lnTo>
                    <a:pt x="54492" y="116714"/>
                  </a:lnTo>
                  <a:lnTo>
                    <a:pt x="45797" y="79710"/>
                  </a:lnTo>
                  <a:lnTo>
                    <a:pt x="92657" y="93526"/>
                  </a:lnTo>
                  <a:lnTo>
                    <a:pt x="92657" y="95748"/>
                  </a:lnTo>
                  <a:cubicBezTo>
                    <a:pt x="92657" y="100386"/>
                    <a:pt x="96231" y="103961"/>
                    <a:pt x="100869" y="103961"/>
                  </a:cubicBezTo>
                  <a:cubicBezTo>
                    <a:pt x="105507" y="103961"/>
                    <a:pt x="109082" y="100386"/>
                    <a:pt x="109082" y="95748"/>
                  </a:cubicBezTo>
                  <a:lnTo>
                    <a:pt x="109082" y="68502"/>
                  </a:lnTo>
                  <a:cubicBezTo>
                    <a:pt x="115072" y="68502"/>
                    <a:pt x="120000" y="63574"/>
                    <a:pt x="120000" y="57584"/>
                  </a:cubicBezTo>
                  <a:lnTo>
                    <a:pt x="120000" y="46666"/>
                  </a:lnTo>
                  <a:cubicBezTo>
                    <a:pt x="120000" y="40386"/>
                    <a:pt x="115072" y="35458"/>
                    <a:pt x="109082" y="35458"/>
                  </a:cubicBezTo>
                  <a:close/>
                  <a:moveTo>
                    <a:pt x="10917" y="65507"/>
                  </a:moveTo>
                  <a:lnTo>
                    <a:pt x="5410" y="65507"/>
                  </a:lnTo>
                  <a:lnTo>
                    <a:pt x="5410" y="38260"/>
                  </a:lnTo>
                  <a:lnTo>
                    <a:pt x="10917" y="38260"/>
                  </a:lnTo>
                  <a:lnTo>
                    <a:pt x="10917" y="65507"/>
                  </a:lnTo>
                  <a:close/>
                  <a:moveTo>
                    <a:pt x="48212" y="114589"/>
                  </a:moveTo>
                  <a:lnTo>
                    <a:pt x="32173" y="114589"/>
                  </a:lnTo>
                  <a:lnTo>
                    <a:pt x="31111" y="109082"/>
                  </a:lnTo>
                  <a:lnTo>
                    <a:pt x="47149" y="109082"/>
                  </a:lnTo>
                  <a:lnTo>
                    <a:pt x="48212" y="114589"/>
                  </a:lnTo>
                  <a:close/>
                  <a:moveTo>
                    <a:pt x="45797" y="103671"/>
                  </a:moveTo>
                  <a:lnTo>
                    <a:pt x="29758" y="103671"/>
                  </a:lnTo>
                  <a:lnTo>
                    <a:pt x="22898" y="72850"/>
                  </a:lnTo>
                  <a:lnTo>
                    <a:pt x="39806" y="77777"/>
                  </a:lnTo>
                  <a:lnTo>
                    <a:pt x="45797" y="103671"/>
                  </a:lnTo>
                  <a:close/>
                  <a:moveTo>
                    <a:pt x="92657" y="87826"/>
                  </a:moveTo>
                  <a:lnTo>
                    <a:pt x="16328" y="65507"/>
                  </a:lnTo>
                  <a:lnTo>
                    <a:pt x="16328" y="38743"/>
                  </a:lnTo>
                  <a:lnTo>
                    <a:pt x="92657" y="16425"/>
                  </a:lnTo>
                  <a:lnTo>
                    <a:pt x="92657" y="87826"/>
                  </a:lnTo>
                  <a:close/>
                  <a:moveTo>
                    <a:pt x="103574" y="95458"/>
                  </a:moveTo>
                  <a:cubicBezTo>
                    <a:pt x="103574" y="97101"/>
                    <a:pt x="102512" y="98164"/>
                    <a:pt x="100869" y="98164"/>
                  </a:cubicBezTo>
                  <a:cubicBezTo>
                    <a:pt x="99227" y="98164"/>
                    <a:pt x="98164" y="97101"/>
                    <a:pt x="98164" y="95458"/>
                  </a:cubicBezTo>
                  <a:lnTo>
                    <a:pt x="98164" y="8212"/>
                  </a:lnTo>
                  <a:cubicBezTo>
                    <a:pt x="98164" y="6570"/>
                    <a:pt x="99227" y="5507"/>
                    <a:pt x="100869" y="5507"/>
                  </a:cubicBezTo>
                  <a:cubicBezTo>
                    <a:pt x="102512" y="5507"/>
                    <a:pt x="103574" y="6570"/>
                    <a:pt x="103574" y="8212"/>
                  </a:cubicBezTo>
                  <a:lnTo>
                    <a:pt x="103574" y="95458"/>
                  </a:lnTo>
                  <a:close/>
                  <a:moveTo>
                    <a:pt x="114492" y="57294"/>
                  </a:moveTo>
                  <a:cubicBezTo>
                    <a:pt x="114492" y="60289"/>
                    <a:pt x="112077" y="62801"/>
                    <a:pt x="109082" y="62801"/>
                  </a:cubicBezTo>
                  <a:lnTo>
                    <a:pt x="109082" y="40966"/>
                  </a:lnTo>
                  <a:cubicBezTo>
                    <a:pt x="112077" y="40966"/>
                    <a:pt x="114492" y="43381"/>
                    <a:pt x="114492" y="46376"/>
                  </a:cubicBezTo>
                  <a:lnTo>
                    <a:pt x="114492" y="57294"/>
                  </a:lnTo>
                  <a:close/>
                </a:path>
              </a:pathLst>
            </a:custGeom>
            <a:solidFill>
              <a:srgbClr val="FFFFFF"/>
            </a:solidFill>
            <a:ln>
              <a:noFill/>
            </a:ln>
          </p:spPr>
          <p:txBody>
            <a:bodyPr wrap="square" lIns="91425" tIns="45700" rIns="91425" bIns="45700" anchor="t" anchorCtr="0">
              <a:noAutofit/>
            </a:bodyPr>
            <a:lstStyle/>
            <a:p>
              <a:pPr marL="0" marR="0" lvl="0" indent="0" algn="l" rtl="0">
                <a:spcBef>
                  <a:spcPts val="0"/>
                </a:spcBef>
                <a:buSzPct val="25000"/>
                <a:buNone/>
              </a:pPr>
              <a:endParaRPr sz="1800">
                <a:solidFill>
                  <a:srgbClr val="000000"/>
                </a:solidFill>
                <a:latin typeface="Calibri"/>
                <a:ea typeface="Calibri"/>
                <a:cs typeface="Calibri"/>
                <a:sym typeface="Calibri"/>
              </a:endParaRPr>
            </a:p>
          </p:txBody>
        </p:sp>
      </p:grpSp>
      <p:grpSp>
        <p:nvGrpSpPr>
          <p:cNvPr id="667" name="Shape 667"/>
          <p:cNvGrpSpPr/>
          <p:nvPr/>
        </p:nvGrpSpPr>
        <p:grpSpPr>
          <a:xfrm>
            <a:off x="6885397" y="1615067"/>
            <a:ext cx="582707" cy="572700"/>
            <a:chOff x="7079672" y="3234317"/>
            <a:chExt cx="582707" cy="572700"/>
          </a:xfrm>
        </p:grpSpPr>
        <p:sp>
          <p:nvSpPr>
            <p:cNvPr id="668" name="Shape 668"/>
            <p:cNvSpPr/>
            <p:nvPr/>
          </p:nvSpPr>
          <p:spPr>
            <a:xfrm>
              <a:off x="7089678" y="3234317"/>
              <a:ext cx="572700" cy="572700"/>
            </a:xfrm>
            <a:prstGeom prst="ellipse">
              <a:avLst/>
            </a:prstGeom>
            <a:solidFill>
              <a:srgbClr val="FFFFFF">
                <a:alpha val="52690"/>
              </a:srgbClr>
            </a:solidFill>
            <a:ln>
              <a:noFill/>
            </a:ln>
          </p:spPr>
          <p:txBody>
            <a:bodyPr wrap="square" lIns="91425" tIns="91425" rIns="91425" bIns="91425" anchor="ctr" anchorCtr="0">
              <a:noAutofit/>
            </a:bodyPr>
            <a:lstStyle/>
            <a:p>
              <a:pPr lvl="0">
                <a:spcBef>
                  <a:spcPts val="0"/>
                </a:spcBef>
                <a:buNone/>
              </a:pPr>
              <a:endParaRPr/>
            </a:p>
          </p:txBody>
        </p:sp>
        <p:sp>
          <p:nvSpPr>
            <p:cNvPr id="669" name="Shape 669"/>
            <p:cNvSpPr/>
            <p:nvPr/>
          </p:nvSpPr>
          <p:spPr>
            <a:xfrm>
              <a:off x="7079672" y="3234325"/>
              <a:ext cx="548700" cy="548700"/>
            </a:xfrm>
            <a:prstGeom prst="ellipse">
              <a:avLst/>
            </a:prstGeom>
            <a:solidFill>
              <a:srgbClr val="FFC000"/>
            </a:solidFill>
            <a:ln>
              <a:noFill/>
            </a:ln>
          </p:spPr>
          <p:txBody>
            <a:bodyPr wrap="square" lIns="91425" tIns="91425" rIns="91425" bIns="91425" anchor="ctr" anchorCtr="0">
              <a:noAutofit/>
            </a:bodyPr>
            <a:lstStyle/>
            <a:p>
              <a:pPr lvl="0">
                <a:spcBef>
                  <a:spcPts val="0"/>
                </a:spcBef>
                <a:buNone/>
              </a:pPr>
              <a:endParaRPr/>
            </a:p>
          </p:txBody>
        </p:sp>
        <p:sp>
          <p:nvSpPr>
            <p:cNvPr id="670" name="Shape 670"/>
            <p:cNvSpPr/>
            <p:nvPr/>
          </p:nvSpPr>
          <p:spPr>
            <a:xfrm>
              <a:off x="7194066" y="3358847"/>
              <a:ext cx="326700" cy="317700"/>
            </a:xfrm>
            <a:custGeom>
              <a:avLst/>
              <a:gdLst/>
              <a:ahLst/>
              <a:cxnLst/>
              <a:rect l="0" t="0" r="0" b="0"/>
              <a:pathLst>
                <a:path w="120000" h="120000" extrusionOk="0">
                  <a:moveTo>
                    <a:pt x="120000" y="60000"/>
                  </a:moveTo>
                  <a:cubicBezTo>
                    <a:pt x="120000" y="56682"/>
                    <a:pt x="118067" y="54243"/>
                    <a:pt x="115652" y="52878"/>
                  </a:cubicBezTo>
                  <a:lnTo>
                    <a:pt x="115652" y="52878"/>
                  </a:lnTo>
                  <a:lnTo>
                    <a:pt x="106086" y="47902"/>
                  </a:lnTo>
                  <a:lnTo>
                    <a:pt x="115652" y="42926"/>
                  </a:lnTo>
                  <a:lnTo>
                    <a:pt x="115652" y="42926"/>
                  </a:lnTo>
                  <a:cubicBezTo>
                    <a:pt x="118357" y="41560"/>
                    <a:pt x="120000" y="38829"/>
                    <a:pt x="120000" y="35804"/>
                  </a:cubicBezTo>
                  <a:cubicBezTo>
                    <a:pt x="120000" y="32780"/>
                    <a:pt x="118067" y="29951"/>
                    <a:pt x="115652" y="28585"/>
                  </a:cubicBezTo>
                  <a:lnTo>
                    <a:pt x="115652" y="28585"/>
                  </a:lnTo>
                  <a:lnTo>
                    <a:pt x="63864" y="1073"/>
                  </a:lnTo>
                  <a:lnTo>
                    <a:pt x="63864" y="1073"/>
                  </a:lnTo>
                  <a:cubicBezTo>
                    <a:pt x="62705" y="487"/>
                    <a:pt x="61352" y="0"/>
                    <a:pt x="60000" y="0"/>
                  </a:cubicBezTo>
                  <a:cubicBezTo>
                    <a:pt x="58647" y="0"/>
                    <a:pt x="57294" y="292"/>
                    <a:pt x="56231" y="1073"/>
                  </a:cubicBezTo>
                  <a:lnTo>
                    <a:pt x="56231" y="1073"/>
                  </a:lnTo>
                  <a:lnTo>
                    <a:pt x="4347" y="28585"/>
                  </a:lnTo>
                  <a:lnTo>
                    <a:pt x="4347" y="28585"/>
                  </a:lnTo>
                  <a:cubicBezTo>
                    <a:pt x="1642" y="29951"/>
                    <a:pt x="0" y="32780"/>
                    <a:pt x="0" y="35804"/>
                  </a:cubicBezTo>
                  <a:cubicBezTo>
                    <a:pt x="0" y="38829"/>
                    <a:pt x="1932" y="41560"/>
                    <a:pt x="4347" y="42926"/>
                  </a:cubicBezTo>
                  <a:lnTo>
                    <a:pt x="4347" y="42926"/>
                  </a:lnTo>
                  <a:lnTo>
                    <a:pt x="13913" y="47902"/>
                  </a:lnTo>
                  <a:lnTo>
                    <a:pt x="4347" y="52878"/>
                  </a:lnTo>
                  <a:lnTo>
                    <a:pt x="4347" y="52878"/>
                  </a:lnTo>
                  <a:cubicBezTo>
                    <a:pt x="1642" y="54243"/>
                    <a:pt x="0" y="56975"/>
                    <a:pt x="0" y="60000"/>
                  </a:cubicBezTo>
                  <a:cubicBezTo>
                    <a:pt x="0" y="63024"/>
                    <a:pt x="1932" y="65756"/>
                    <a:pt x="4347" y="67121"/>
                  </a:cubicBezTo>
                  <a:lnTo>
                    <a:pt x="4347" y="67121"/>
                  </a:lnTo>
                  <a:lnTo>
                    <a:pt x="13913" y="72097"/>
                  </a:lnTo>
                  <a:lnTo>
                    <a:pt x="4347" y="77073"/>
                  </a:lnTo>
                  <a:lnTo>
                    <a:pt x="4347" y="77073"/>
                  </a:lnTo>
                  <a:cubicBezTo>
                    <a:pt x="1642" y="78439"/>
                    <a:pt x="0" y="81170"/>
                    <a:pt x="0" y="84195"/>
                  </a:cubicBezTo>
                  <a:cubicBezTo>
                    <a:pt x="0" y="87219"/>
                    <a:pt x="1932" y="90048"/>
                    <a:pt x="4347" y="91414"/>
                  </a:cubicBezTo>
                  <a:lnTo>
                    <a:pt x="4347" y="91414"/>
                  </a:lnTo>
                  <a:lnTo>
                    <a:pt x="56231" y="118926"/>
                  </a:lnTo>
                  <a:lnTo>
                    <a:pt x="56231" y="118926"/>
                  </a:lnTo>
                  <a:cubicBezTo>
                    <a:pt x="57294" y="119512"/>
                    <a:pt x="58647" y="120000"/>
                    <a:pt x="60000" y="120000"/>
                  </a:cubicBezTo>
                  <a:cubicBezTo>
                    <a:pt x="61352" y="120000"/>
                    <a:pt x="62705" y="119707"/>
                    <a:pt x="63864" y="118926"/>
                  </a:cubicBezTo>
                  <a:lnTo>
                    <a:pt x="63864" y="118926"/>
                  </a:lnTo>
                  <a:lnTo>
                    <a:pt x="115652" y="91414"/>
                  </a:lnTo>
                  <a:lnTo>
                    <a:pt x="115652" y="91414"/>
                  </a:lnTo>
                  <a:cubicBezTo>
                    <a:pt x="118357" y="90048"/>
                    <a:pt x="120000" y="87219"/>
                    <a:pt x="120000" y="84195"/>
                  </a:cubicBezTo>
                  <a:cubicBezTo>
                    <a:pt x="120000" y="81170"/>
                    <a:pt x="118067" y="78439"/>
                    <a:pt x="115652" y="77073"/>
                  </a:cubicBezTo>
                  <a:lnTo>
                    <a:pt x="115652" y="77073"/>
                  </a:lnTo>
                  <a:lnTo>
                    <a:pt x="106086" y="72097"/>
                  </a:lnTo>
                  <a:lnTo>
                    <a:pt x="115652" y="67121"/>
                  </a:lnTo>
                  <a:lnTo>
                    <a:pt x="115652" y="67121"/>
                  </a:lnTo>
                  <a:cubicBezTo>
                    <a:pt x="118067" y="65756"/>
                    <a:pt x="120000" y="63317"/>
                    <a:pt x="120000" y="60000"/>
                  </a:cubicBezTo>
                  <a:close/>
                  <a:moveTo>
                    <a:pt x="6859" y="37658"/>
                  </a:moveTo>
                  <a:lnTo>
                    <a:pt x="6859" y="37658"/>
                  </a:lnTo>
                  <a:cubicBezTo>
                    <a:pt x="5990" y="37170"/>
                    <a:pt x="5507" y="36292"/>
                    <a:pt x="5507" y="35219"/>
                  </a:cubicBezTo>
                  <a:cubicBezTo>
                    <a:pt x="5507" y="34146"/>
                    <a:pt x="5990" y="33268"/>
                    <a:pt x="6859" y="32780"/>
                  </a:cubicBezTo>
                  <a:lnTo>
                    <a:pt x="6859" y="32780"/>
                  </a:lnTo>
                  <a:lnTo>
                    <a:pt x="58647" y="5170"/>
                  </a:lnTo>
                  <a:lnTo>
                    <a:pt x="58647" y="5170"/>
                  </a:lnTo>
                  <a:cubicBezTo>
                    <a:pt x="58937" y="4975"/>
                    <a:pt x="59420" y="4975"/>
                    <a:pt x="60000" y="4975"/>
                  </a:cubicBezTo>
                  <a:cubicBezTo>
                    <a:pt x="60579" y="4975"/>
                    <a:pt x="60869" y="5170"/>
                    <a:pt x="61352" y="5170"/>
                  </a:cubicBezTo>
                  <a:lnTo>
                    <a:pt x="61352" y="5170"/>
                  </a:lnTo>
                  <a:lnTo>
                    <a:pt x="113140" y="32780"/>
                  </a:lnTo>
                  <a:lnTo>
                    <a:pt x="113140" y="32780"/>
                  </a:lnTo>
                  <a:cubicBezTo>
                    <a:pt x="114009" y="33268"/>
                    <a:pt x="114589" y="34146"/>
                    <a:pt x="114589" y="35219"/>
                  </a:cubicBezTo>
                  <a:cubicBezTo>
                    <a:pt x="114589" y="36292"/>
                    <a:pt x="114009" y="37170"/>
                    <a:pt x="113140" y="37658"/>
                  </a:cubicBezTo>
                  <a:lnTo>
                    <a:pt x="113140" y="37658"/>
                  </a:lnTo>
                  <a:lnTo>
                    <a:pt x="61352" y="65268"/>
                  </a:lnTo>
                  <a:lnTo>
                    <a:pt x="61352" y="65268"/>
                  </a:lnTo>
                  <a:cubicBezTo>
                    <a:pt x="61062" y="65463"/>
                    <a:pt x="60579" y="65463"/>
                    <a:pt x="60000" y="65463"/>
                  </a:cubicBezTo>
                  <a:cubicBezTo>
                    <a:pt x="59420" y="65463"/>
                    <a:pt x="59227" y="65268"/>
                    <a:pt x="58647" y="65268"/>
                  </a:cubicBezTo>
                  <a:lnTo>
                    <a:pt x="58647" y="65268"/>
                  </a:lnTo>
                  <a:lnTo>
                    <a:pt x="6859" y="37658"/>
                  </a:lnTo>
                  <a:close/>
                  <a:moveTo>
                    <a:pt x="113140" y="82341"/>
                  </a:moveTo>
                  <a:lnTo>
                    <a:pt x="113140" y="82341"/>
                  </a:lnTo>
                  <a:cubicBezTo>
                    <a:pt x="114009" y="82829"/>
                    <a:pt x="114589" y="83707"/>
                    <a:pt x="114589" y="84780"/>
                  </a:cubicBezTo>
                  <a:cubicBezTo>
                    <a:pt x="114589" y="85853"/>
                    <a:pt x="114009" y="86731"/>
                    <a:pt x="113140" y="87219"/>
                  </a:cubicBezTo>
                  <a:lnTo>
                    <a:pt x="113140" y="87219"/>
                  </a:lnTo>
                  <a:lnTo>
                    <a:pt x="61352" y="114829"/>
                  </a:lnTo>
                  <a:lnTo>
                    <a:pt x="61352" y="114829"/>
                  </a:lnTo>
                  <a:cubicBezTo>
                    <a:pt x="61062" y="115024"/>
                    <a:pt x="60579" y="115024"/>
                    <a:pt x="60000" y="115024"/>
                  </a:cubicBezTo>
                  <a:cubicBezTo>
                    <a:pt x="59420" y="115024"/>
                    <a:pt x="59227" y="114829"/>
                    <a:pt x="58647" y="114829"/>
                  </a:cubicBezTo>
                  <a:lnTo>
                    <a:pt x="58647" y="114829"/>
                  </a:lnTo>
                  <a:lnTo>
                    <a:pt x="6859" y="87219"/>
                  </a:lnTo>
                  <a:lnTo>
                    <a:pt x="6859" y="87219"/>
                  </a:lnTo>
                  <a:cubicBezTo>
                    <a:pt x="5990" y="86731"/>
                    <a:pt x="5507" y="85853"/>
                    <a:pt x="5507" y="84780"/>
                  </a:cubicBezTo>
                  <a:cubicBezTo>
                    <a:pt x="5507" y="83707"/>
                    <a:pt x="5990" y="82829"/>
                    <a:pt x="6859" y="82341"/>
                  </a:cubicBezTo>
                  <a:lnTo>
                    <a:pt x="6859" y="82341"/>
                  </a:lnTo>
                  <a:lnTo>
                    <a:pt x="19613" y="75414"/>
                  </a:lnTo>
                  <a:lnTo>
                    <a:pt x="55942" y="94731"/>
                  </a:lnTo>
                  <a:lnTo>
                    <a:pt x="55942" y="94731"/>
                  </a:lnTo>
                  <a:cubicBezTo>
                    <a:pt x="57004" y="95219"/>
                    <a:pt x="58357" y="95804"/>
                    <a:pt x="59710" y="95804"/>
                  </a:cubicBezTo>
                  <a:cubicBezTo>
                    <a:pt x="61062" y="95804"/>
                    <a:pt x="62512" y="95512"/>
                    <a:pt x="63574" y="94731"/>
                  </a:cubicBezTo>
                  <a:lnTo>
                    <a:pt x="63574" y="94731"/>
                  </a:lnTo>
                  <a:lnTo>
                    <a:pt x="99806" y="75414"/>
                  </a:lnTo>
                  <a:lnTo>
                    <a:pt x="113140" y="82341"/>
                  </a:lnTo>
                  <a:close/>
                  <a:moveTo>
                    <a:pt x="113140" y="62439"/>
                  </a:moveTo>
                  <a:lnTo>
                    <a:pt x="113140" y="62439"/>
                  </a:lnTo>
                  <a:lnTo>
                    <a:pt x="61352" y="90048"/>
                  </a:lnTo>
                  <a:lnTo>
                    <a:pt x="61352" y="90048"/>
                  </a:lnTo>
                  <a:cubicBezTo>
                    <a:pt x="61062" y="90243"/>
                    <a:pt x="60579" y="90243"/>
                    <a:pt x="60000" y="90243"/>
                  </a:cubicBezTo>
                  <a:cubicBezTo>
                    <a:pt x="59420" y="90243"/>
                    <a:pt x="59227" y="90048"/>
                    <a:pt x="58647" y="90048"/>
                  </a:cubicBezTo>
                  <a:lnTo>
                    <a:pt x="58647" y="90048"/>
                  </a:lnTo>
                  <a:lnTo>
                    <a:pt x="6859" y="62439"/>
                  </a:lnTo>
                  <a:lnTo>
                    <a:pt x="6859" y="62439"/>
                  </a:lnTo>
                  <a:cubicBezTo>
                    <a:pt x="5990" y="61951"/>
                    <a:pt x="5507" y="61073"/>
                    <a:pt x="5507" y="60000"/>
                  </a:cubicBezTo>
                  <a:cubicBezTo>
                    <a:pt x="5507" y="58926"/>
                    <a:pt x="5990" y="58048"/>
                    <a:pt x="6859" y="57560"/>
                  </a:cubicBezTo>
                  <a:lnTo>
                    <a:pt x="6859" y="57560"/>
                  </a:lnTo>
                  <a:lnTo>
                    <a:pt x="19613" y="50634"/>
                  </a:lnTo>
                  <a:lnTo>
                    <a:pt x="55942" y="69951"/>
                  </a:lnTo>
                  <a:lnTo>
                    <a:pt x="55942" y="69951"/>
                  </a:lnTo>
                  <a:cubicBezTo>
                    <a:pt x="57004" y="70439"/>
                    <a:pt x="58357" y="71024"/>
                    <a:pt x="59710" y="71024"/>
                  </a:cubicBezTo>
                  <a:cubicBezTo>
                    <a:pt x="61062" y="71024"/>
                    <a:pt x="62512" y="70731"/>
                    <a:pt x="63574" y="69951"/>
                  </a:cubicBezTo>
                  <a:lnTo>
                    <a:pt x="63574" y="69951"/>
                  </a:lnTo>
                  <a:lnTo>
                    <a:pt x="99806" y="50634"/>
                  </a:lnTo>
                  <a:lnTo>
                    <a:pt x="112657" y="57560"/>
                  </a:lnTo>
                  <a:lnTo>
                    <a:pt x="112657" y="57560"/>
                  </a:lnTo>
                  <a:cubicBezTo>
                    <a:pt x="113429" y="58048"/>
                    <a:pt x="114009" y="58926"/>
                    <a:pt x="114009" y="60000"/>
                  </a:cubicBezTo>
                  <a:cubicBezTo>
                    <a:pt x="114589" y="61073"/>
                    <a:pt x="114009" y="61951"/>
                    <a:pt x="113140" y="62439"/>
                  </a:cubicBezTo>
                  <a:close/>
                </a:path>
              </a:pathLst>
            </a:custGeom>
            <a:solidFill>
              <a:srgbClr val="FFFFFF"/>
            </a:solidFill>
            <a:ln>
              <a:noFill/>
            </a:ln>
          </p:spPr>
          <p:txBody>
            <a:bodyPr wrap="square" lIns="91425" tIns="45700" rIns="91425" bIns="45700" anchor="t" anchorCtr="0">
              <a:noAutofit/>
            </a:bodyPr>
            <a:lstStyle/>
            <a:p>
              <a:pPr marL="0" marR="0" lvl="0" indent="0" algn="l" rtl="0">
                <a:spcBef>
                  <a:spcPts val="0"/>
                </a:spcBef>
                <a:buSzPct val="25000"/>
                <a:buNone/>
              </a:pPr>
              <a:endParaRPr sz="1800">
                <a:solidFill>
                  <a:srgbClr val="000000"/>
                </a:solidFill>
                <a:latin typeface="Calibri"/>
                <a:ea typeface="Calibri"/>
                <a:cs typeface="Calibri"/>
                <a:sym typeface="Calibri"/>
              </a:endParaRPr>
            </a:p>
          </p:txBody>
        </p:sp>
      </p:grpSp>
      <p:grpSp>
        <p:nvGrpSpPr>
          <p:cNvPr id="671" name="Shape 671"/>
          <p:cNvGrpSpPr/>
          <p:nvPr/>
        </p:nvGrpSpPr>
        <p:grpSpPr>
          <a:xfrm>
            <a:off x="7838672" y="1621767"/>
            <a:ext cx="582707" cy="572700"/>
            <a:chOff x="8032947" y="3241017"/>
            <a:chExt cx="582707" cy="572700"/>
          </a:xfrm>
        </p:grpSpPr>
        <p:sp>
          <p:nvSpPr>
            <p:cNvPr id="672" name="Shape 672"/>
            <p:cNvSpPr/>
            <p:nvPr/>
          </p:nvSpPr>
          <p:spPr>
            <a:xfrm>
              <a:off x="8042953" y="3241017"/>
              <a:ext cx="572700" cy="572700"/>
            </a:xfrm>
            <a:prstGeom prst="ellipse">
              <a:avLst/>
            </a:prstGeom>
            <a:solidFill>
              <a:srgbClr val="FFFFFF">
                <a:alpha val="52690"/>
              </a:srgbClr>
            </a:solidFill>
            <a:ln>
              <a:noFill/>
            </a:ln>
          </p:spPr>
          <p:txBody>
            <a:bodyPr wrap="square" lIns="91425" tIns="91425" rIns="91425" bIns="91425" anchor="ctr" anchorCtr="0">
              <a:noAutofit/>
            </a:bodyPr>
            <a:lstStyle/>
            <a:p>
              <a:pPr lvl="0">
                <a:spcBef>
                  <a:spcPts val="0"/>
                </a:spcBef>
                <a:buNone/>
              </a:pPr>
              <a:endParaRPr/>
            </a:p>
          </p:txBody>
        </p:sp>
        <p:sp>
          <p:nvSpPr>
            <p:cNvPr id="673" name="Shape 673"/>
            <p:cNvSpPr/>
            <p:nvPr/>
          </p:nvSpPr>
          <p:spPr>
            <a:xfrm>
              <a:off x="8032947" y="3241025"/>
              <a:ext cx="548700" cy="548700"/>
            </a:xfrm>
            <a:prstGeom prst="ellipse">
              <a:avLst/>
            </a:prstGeom>
            <a:solidFill>
              <a:srgbClr val="DE445E"/>
            </a:solidFill>
            <a:ln>
              <a:noFill/>
            </a:ln>
          </p:spPr>
          <p:txBody>
            <a:bodyPr wrap="square" lIns="91425" tIns="91425" rIns="91425" bIns="91425" anchor="ctr" anchorCtr="0">
              <a:noAutofit/>
            </a:bodyPr>
            <a:lstStyle/>
            <a:p>
              <a:pPr lvl="0">
                <a:spcBef>
                  <a:spcPts val="0"/>
                </a:spcBef>
                <a:buNone/>
              </a:pPr>
              <a:endParaRPr/>
            </a:p>
          </p:txBody>
        </p:sp>
        <p:sp>
          <p:nvSpPr>
            <p:cNvPr id="674" name="Shape 674"/>
            <p:cNvSpPr/>
            <p:nvPr/>
          </p:nvSpPr>
          <p:spPr>
            <a:xfrm>
              <a:off x="8148400" y="3325650"/>
              <a:ext cx="323700" cy="386400"/>
            </a:xfrm>
            <a:custGeom>
              <a:avLst/>
              <a:gdLst/>
              <a:ahLst/>
              <a:cxnLst/>
              <a:rect l="0" t="0" r="0" b="0"/>
              <a:pathLst>
                <a:path w="120000" h="120000" extrusionOk="0">
                  <a:moveTo>
                    <a:pt x="33209" y="87246"/>
                  </a:moveTo>
                  <a:cubicBezTo>
                    <a:pt x="29558" y="87246"/>
                    <a:pt x="26614" y="89758"/>
                    <a:pt x="26614" y="92753"/>
                  </a:cubicBezTo>
                  <a:cubicBezTo>
                    <a:pt x="26614" y="95748"/>
                    <a:pt x="29558" y="98164"/>
                    <a:pt x="33209" y="98164"/>
                  </a:cubicBezTo>
                  <a:cubicBezTo>
                    <a:pt x="36859" y="98164"/>
                    <a:pt x="39803" y="95748"/>
                    <a:pt x="39803" y="92753"/>
                  </a:cubicBezTo>
                  <a:cubicBezTo>
                    <a:pt x="39803" y="89758"/>
                    <a:pt x="36859" y="87246"/>
                    <a:pt x="33209" y="87246"/>
                  </a:cubicBezTo>
                  <a:close/>
                  <a:moveTo>
                    <a:pt x="43218" y="65410"/>
                  </a:moveTo>
                  <a:cubicBezTo>
                    <a:pt x="41216" y="65410"/>
                    <a:pt x="39803" y="66570"/>
                    <a:pt x="39803" y="68212"/>
                  </a:cubicBezTo>
                  <a:cubicBezTo>
                    <a:pt x="39803" y="69855"/>
                    <a:pt x="41216" y="70917"/>
                    <a:pt x="43218" y="70917"/>
                  </a:cubicBezTo>
                  <a:cubicBezTo>
                    <a:pt x="45220" y="70917"/>
                    <a:pt x="46516" y="69855"/>
                    <a:pt x="46516" y="68212"/>
                  </a:cubicBezTo>
                  <a:cubicBezTo>
                    <a:pt x="46516" y="66570"/>
                    <a:pt x="45220" y="65410"/>
                    <a:pt x="43218" y="65410"/>
                  </a:cubicBezTo>
                  <a:close/>
                  <a:moveTo>
                    <a:pt x="89735" y="87246"/>
                  </a:moveTo>
                  <a:cubicBezTo>
                    <a:pt x="87733" y="87246"/>
                    <a:pt x="86437" y="88405"/>
                    <a:pt x="86437" y="89951"/>
                  </a:cubicBezTo>
                  <a:cubicBezTo>
                    <a:pt x="86437" y="91594"/>
                    <a:pt x="87733" y="92753"/>
                    <a:pt x="89735" y="92753"/>
                  </a:cubicBezTo>
                  <a:cubicBezTo>
                    <a:pt x="91736" y="92753"/>
                    <a:pt x="93032" y="91594"/>
                    <a:pt x="93032" y="89951"/>
                  </a:cubicBezTo>
                  <a:cubicBezTo>
                    <a:pt x="93032" y="88405"/>
                    <a:pt x="91736" y="87246"/>
                    <a:pt x="89735" y="87246"/>
                  </a:cubicBezTo>
                  <a:close/>
                  <a:moveTo>
                    <a:pt x="93032" y="43671"/>
                  </a:moveTo>
                  <a:lnTo>
                    <a:pt x="93032" y="16328"/>
                  </a:lnTo>
                  <a:lnTo>
                    <a:pt x="99627" y="16328"/>
                  </a:lnTo>
                  <a:cubicBezTo>
                    <a:pt x="103277" y="16328"/>
                    <a:pt x="106339" y="13913"/>
                    <a:pt x="106339" y="10917"/>
                  </a:cubicBezTo>
                  <a:lnTo>
                    <a:pt x="106339" y="5507"/>
                  </a:lnTo>
                  <a:cubicBezTo>
                    <a:pt x="106339" y="2512"/>
                    <a:pt x="103277" y="0"/>
                    <a:pt x="99627" y="0"/>
                  </a:cubicBezTo>
                  <a:lnTo>
                    <a:pt x="19901" y="0"/>
                  </a:lnTo>
                  <a:cubicBezTo>
                    <a:pt x="16251" y="0"/>
                    <a:pt x="13307" y="2512"/>
                    <a:pt x="13307" y="5507"/>
                  </a:cubicBezTo>
                  <a:lnTo>
                    <a:pt x="13307" y="10917"/>
                  </a:lnTo>
                  <a:cubicBezTo>
                    <a:pt x="13307" y="13913"/>
                    <a:pt x="16251" y="16328"/>
                    <a:pt x="19901" y="16328"/>
                  </a:cubicBezTo>
                  <a:lnTo>
                    <a:pt x="26614" y="16328"/>
                  </a:lnTo>
                  <a:lnTo>
                    <a:pt x="26614" y="43671"/>
                  </a:lnTo>
                  <a:cubicBezTo>
                    <a:pt x="10598" y="52367"/>
                    <a:pt x="0" y="67342"/>
                    <a:pt x="0" y="84541"/>
                  </a:cubicBezTo>
                  <a:cubicBezTo>
                    <a:pt x="0" y="98454"/>
                    <a:pt x="6947" y="111014"/>
                    <a:pt x="18606" y="120000"/>
                  </a:cubicBezTo>
                  <a:lnTo>
                    <a:pt x="101393" y="120000"/>
                  </a:lnTo>
                  <a:cubicBezTo>
                    <a:pt x="112698" y="111014"/>
                    <a:pt x="120000" y="98454"/>
                    <a:pt x="120000" y="84541"/>
                  </a:cubicBezTo>
                  <a:cubicBezTo>
                    <a:pt x="119646" y="67632"/>
                    <a:pt x="108930" y="52657"/>
                    <a:pt x="93032" y="43671"/>
                  </a:cubicBezTo>
                  <a:close/>
                  <a:moveTo>
                    <a:pt x="19901" y="10917"/>
                  </a:moveTo>
                  <a:lnTo>
                    <a:pt x="19901" y="5507"/>
                  </a:lnTo>
                  <a:lnTo>
                    <a:pt x="99627" y="5507"/>
                  </a:lnTo>
                  <a:lnTo>
                    <a:pt x="99627" y="10917"/>
                  </a:lnTo>
                  <a:lnTo>
                    <a:pt x="19901" y="10917"/>
                  </a:lnTo>
                  <a:close/>
                  <a:moveTo>
                    <a:pt x="86437" y="16328"/>
                  </a:moveTo>
                  <a:lnTo>
                    <a:pt x="86437" y="23961"/>
                  </a:lnTo>
                  <a:cubicBezTo>
                    <a:pt x="79725" y="23961"/>
                    <a:pt x="71128" y="25120"/>
                    <a:pt x="61825" y="29468"/>
                  </a:cubicBezTo>
                  <a:cubicBezTo>
                    <a:pt x="50873" y="34685"/>
                    <a:pt x="40510" y="33043"/>
                    <a:pt x="33209" y="30241"/>
                  </a:cubicBezTo>
                  <a:lnTo>
                    <a:pt x="33209" y="16328"/>
                  </a:lnTo>
                  <a:lnTo>
                    <a:pt x="86437" y="16328"/>
                  </a:lnTo>
                  <a:close/>
                  <a:moveTo>
                    <a:pt x="98331" y="114492"/>
                  </a:moveTo>
                  <a:lnTo>
                    <a:pt x="21197" y="114492"/>
                  </a:lnTo>
                  <a:cubicBezTo>
                    <a:pt x="11894" y="106376"/>
                    <a:pt x="6594" y="95748"/>
                    <a:pt x="6594" y="84541"/>
                  </a:cubicBezTo>
                  <a:cubicBezTo>
                    <a:pt x="6594" y="70048"/>
                    <a:pt x="15544" y="56425"/>
                    <a:pt x="30264" y="48309"/>
                  </a:cubicBezTo>
                  <a:cubicBezTo>
                    <a:pt x="32266" y="47149"/>
                    <a:pt x="33209" y="45507"/>
                    <a:pt x="33209" y="43671"/>
                  </a:cubicBezTo>
                  <a:lnTo>
                    <a:pt x="33209" y="36231"/>
                  </a:lnTo>
                  <a:cubicBezTo>
                    <a:pt x="37212" y="37681"/>
                    <a:pt x="41805" y="38454"/>
                    <a:pt x="46869" y="38454"/>
                  </a:cubicBezTo>
                  <a:cubicBezTo>
                    <a:pt x="52522" y="38454"/>
                    <a:pt x="58410" y="37391"/>
                    <a:pt x="64769" y="34396"/>
                  </a:cubicBezTo>
                  <a:cubicBezTo>
                    <a:pt x="73130" y="30531"/>
                    <a:pt x="80431" y="29468"/>
                    <a:pt x="86084" y="29468"/>
                  </a:cubicBezTo>
                  <a:lnTo>
                    <a:pt x="86084" y="43671"/>
                  </a:lnTo>
                  <a:cubicBezTo>
                    <a:pt x="86084" y="45507"/>
                    <a:pt x="87026" y="47149"/>
                    <a:pt x="89028" y="48309"/>
                  </a:cubicBezTo>
                  <a:cubicBezTo>
                    <a:pt x="103984" y="56425"/>
                    <a:pt x="112698" y="70048"/>
                    <a:pt x="112698" y="84541"/>
                  </a:cubicBezTo>
                  <a:cubicBezTo>
                    <a:pt x="112934" y="95748"/>
                    <a:pt x="107634" y="106376"/>
                    <a:pt x="98331" y="114492"/>
                  </a:cubicBezTo>
                  <a:close/>
                  <a:moveTo>
                    <a:pt x="69715" y="49082"/>
                  </a:moveTo>
                  <a:cubicBezTo>
                    <a:pt x="64062" y="49082"/>
                    <a:pt x="59823" y="52657"/>
                    <a:pt x="59823" y="57294"/>
                  </a:cubicBezTo>
                  <a:cubicBezTo>
                    <a:pt x="59823" y="61932"/>
                    <a:pt x="64062" y="65410"/>
                    <a:pt x="69715" y="65410"/>
                  </a:cubicBezTo>
                  <a:cubicBezTo>
                    <a:pt x="75368" y="65410"/>
                    <a:pt x="79725" y="61932"/>
                    <a:pt x="79725" y="57294"/>
                  </a:cubicBezTo>
                  <a:cubicBezTo>
                    <a:pt x="79725" y="52657"/>
                    <a:pt x="75368" y="49082"/>
                    <a:pt x="69715" y="49082"/>
                  </a:cubicBezTo>
                  <a:close/>
                  <a:moveTo>
                    <a:pt x="69715" y="60000"/>
                  </a:moveTo>
                  <a:cubicBezTo>
                    <a:pt x="67831" y="60000"/>
                    <a:pt x="66418" y="58937"/>
                    <a:pt x="66418" y="57294"/>
                  </a:cubicBezTo>
                  <a:cubicBezTo>
                    <a:pt x="66418" y="55652"/>
                    <a:pt x="67831" y="54589"/>
                    <a:pt x="69715" y="54589"/>
                  </a:cubicBezTo>
                  <a:cubicBezTo>
                    <a:pt x="71717" y="54589"/>
                    <a:pt x="73130" y="55652"/>
                    <a:pt x="73130" y="57294"/>
                  </a:cubicBezTo>
                  <a:cubicBezTo>
                    <a:pt x="73130" y="58937"/>
                    <a:pt x="71717" y="60000"/>
                    <a:pt x="69715" y="60000"/>
                  </a:cubicBezTo>
                  <a:close/>
                  <a:moveTo>
                    <a:pt x="59823" y="76328"/>
                  </a:moveTo>
                  <a:cubicBezTo>
                    <a:pt x="56172" y="76328"/>
                    <a:pt x="53110" y="78840"/>
                    <a:pt x="53110" y="81835"/>
                  </a:cubicBezTo>
                  <a:cubicBezTo>
                    <a:pt x="53110" y="84830"/>
                    <a:pt x="56172" y="87246"/>
                    <a:pt x="59823" y="87246"/>
                  </a:cubicBezTo>
                  <a:cubicBezTo>
                    <a:pt x="63473" y="87246"/>
                    <a:pt x="66418" y="84830"/>
                    <a:pt x="66418" y="81835"/>
                  </a:cubicBezTo>
                  <a:cubicBezTo>
                    <a:pt x="66418" y="78840"/>
                    <a:pt x="63473" y="76328"/>
                    <a:pt x="59823" y="76328"/>
                  </a:cubicBezTo>
                  <a:close/>
                  <a:moveTo>
                    <a:pt x="69715" y="98164"/>
                  </a:moveTo>
                  <a:cubicBezTo>
                    <a:pt x="67831" y="98164"/>
                    <a:pt x="66418" y="99227"/>
                    <a:pt x="66418" y="100869"/>
                  </a:cubicBezTo>
                  <a:cubicBezTo>
                    <a:pt x="66418" y="102512"/>
                    <a:pt x="67831" y="103671"/>
                    <a:pt x="69715" y="103671"/>
                  </a:cubicBezTo>
                  <a:cubicBezTo>
                    <a:pt x="71717" y="103671"/>
                    <a:pt x="73130" y="102512"/>
                    <a:pt x="73130" y="100869"/>
                  </a:cubicBezTo>
                  <a:cubicBezTo>
                    <a:pt x="73130" y="99227"/>
                    <a:pt x="71717" y="98164"/>
                    <a:pt x="69715" y="98164"/>
                  </a:cubicBezTo>
                  <a:close/>
                </a:path>
              </a:pathLst>
            </a:custGeom>
            <a:solidFill>
              <a:srgbClr val="FFFFFF"/>
            </a:solidFill>
            <a:ln>
              <a:noFill/>
            </a:ln>
          </p:spPr>
          <p:txBody>
            <a:bodyPr wrap="square" lIns="91425" tIns="45700" rIns="91425" bIns="45700" anchor="t" anchorCtr="0">
              <a:noAutofit/>
            </a:bodyPr>
            <a:lstStyle/>
            <a:p>
              <a:pPr marL="0" marR="0" lvl="0" indent="0" algn="l" rtl="0">
                <a:spcBef>
                  <a:spcPts val="0"/>
                </a:spcBef>
                <a:buSzPct val="25000"/>
                <a:buNone/>
              </a:pPr>
              <a:endParaRPr sz="1800">
                <a:solidFill>
                  <a:srgbClr val="000000"/>
                </a:solidFill>
                <a:latin typeface="Calibri"/>
                <a:ea typeface="Calibri"/>
                <a:cs typeface="Calibri"/>
                <a:sym typeface="Calibri"/>
              </a:endParaRPr>
            </a:p>
          </p:txBody>
        </p:sp>
      </p:grpSp>
      <p:sp>
        <p:nvSpPr>
          <p:cNvPr id="675" name="Shape 675"/>
          <p:cNvSpPr txBox="1"/>
          <p:nvPr/>
        </p:nvSpPr>
        <p:spPr>
          <a:xfrm>
            <a:off x="4025575" y="3013875"/>
            <a:ext cx="4806600" cy="1205700"/>
          </a:xfrm>
          <a:prstGeom prst="rect">
            <a:avLst/>
          </a:prstGeom>
          <a:noFill/>
          <a:ln>
            <a:noFill/>
          </a:ln>
        </p:spPr>
        <p:txBody>
          <a:bodyPr wrap="square" lIns="91425" tIns="91425" rIns="91425" bIns="91425" anchor="t" anchorCtr="0">
            <a:noAutofit/>
          </a:bodyPr>
          <a:lstStyle/>
          <a:p>
            <a:pPr lvl="0" rtl="0">
              <a:spcBef>
                <a:spcPts val="0"/>
              </a:spcBef>
              <a:buNone/>
            </a:pPr>
            <a:r>
              <a:rPr lang="en" sz="1100">
                <a:solidFill>
                  <a:srgbClr val="666666"/>
                </a:solidFill>
                <a:latin typeface="Open Sans"/>
                <a:ea typeface="Open Sans"/>
                <a:cs typeface="Open Sans"/>
                <a:sym typeface="Open Sans"/>
              </a:rPr>
              <a:t>An innovation of ZADNA, developed in partnership with the Dtps, the support programme will address critical barriers facing SMMEs that prevent participation in the formal ICT economy.</a:t>
            </a:r>
          </a:p>
          <a:p>
            <a:pPr lvl="0" rtl="0">
              <a:spcBef>
                <a:spcPts val="0"/>
              </a:spcBef>
              <a:buNone/>
            </a:pPr>
            <a:r>
              <a:rPr lang="en" sz="1100">
                <a:solidFill>
                  <a:srgbClr val="666666"/>
                </a:solidFill>
                <a:latin typeface="Open Sans"/>
                <a:ea typeface="Open Sans"/>
                <a:cs typeface="Open Sans"/>
                <a:sym typeface="Open Sans"/>
              </a:rPr>
              <a:t/>
            </a:r>
            <a:br>
              <a:rPr lang="en" sz="1100">
                <a:solidFill>
                  <a:srgbClr val="666666"/>
                </a:solidFill>
                <a:latin typeface="Open Sans"/>
                <a:ea typeface="Open Sans"/>
                <a:cs typeface="Open Sans"/>
                <a:sym typeface="Open Sans"/>
              </a:rPr>
            </a:br>
            <a:r>
              <a:rPr lang="en" sz="1100">
                <a:solidFill>
                  <a:srgbClr val="666666"/>
                </a:solidFill>
                <a:latin typeface="Open Sans"/>
                <a:ea typeface="Open Sans"/>
                <a:cs typeface="Open Sans"/>
                <a:sym typeface="Open Sans"/>
              </a:rPr>
              <a:t>The programme will leverage the latest information and communication technologies to help historically disadvantaged SMMEs in South Africa learn and implement sustainable start-up business practices, increase their productivity, efficiency and capacity, and improve their access to  finance and new markets.</a:t>
            </a:r>
          </a:p>
        </p:txBody>
      </p:sp>
      <p:sp>
        <p:nvSpPr>
          <p:cNvPr id="676" name="Shape 676"/>
          <p:cNvSpPr txBox="1"/>
          <p:nvPr/>
        </p:nvSpPr>
        <p:spPr>
          <a:xfrm>
            <a:off x="3906225" y="2720500"/>
            <a:ext cx="4310700" cy="341100"/>
          </a:xfrm>
          <a:prstGeom prst="rect">
            <a:avLst/>
          </a:prstGeom>
          <a:noFill/>
          <a:ln>
            <a:noFill/>
          </a:ln>
        </p:spPr>
        <p:txBody>
          <a:bodyPr wrap="square" lIns="91425" tIns="91425" rIns="91425" bIns="91425" anchor="ctr" anchorCtr="0">
            <a:noAutofit/>
          </a:bodyPr>
          <a:lstStyle/>
          <a:p>
            <a:pPr lvl="0" rtl="0">
              <a:spcBef>
                <a:spcPts val="0"/>
              </a:spcBef>
              <a:buNone/>
            </a:pPr>
            <a:r>
              <a:rPr lang="en" b="1">
                <a:latin typeface="Open Sans"/>
                <a:ea typeface="Open Sans"/>
                <a:cs typeface="Open Sans"/>
                <a:sym typeface="Open Sans"/>
              </a:rPr>
              <a:t> Creating a centre of excellence</a:t>
            </a:r>
          </a:p>
        </p:txBody>
      </p:sp>
      <p:sp>
        <p:nvSpPr>
          <p:cNvPr id="677" name="Shape 677"/>
          <p:cNvSpPr txBox="1"/>
          <p:nvPr/>
        </p:nvSpPr>
        <p:spPr>
          <a:xfrm>
            <a:off x="3724150" y="2183850"/>
            <a:ext cx="1084200" cy="341100"/>
          </a:xfrm>
          <a:prstGeom prst="rect">
            <a:avLst/>
          </a:prstGeom>
          <a:noFill/>
          <a:ln>
            <a:noFill/>
          </a:ln>
        </p:spPr>
        <p:txBody>
          <a:bodyPr wrap="square" lIns="91425" tIns="91425" rIns="91425" bIns="91425" anchor="t" anchorCtr="0">
            <a:noAutofit/>
          </a:bodyPr>
          <a:lstStyle/>
          <a:p>
            <a:pPr lvl="0" algn="ctr" rtl="0">
              <a:lnSpc>
                <a:spcPct val="115000"/>
              </a:lnSpc>
              <a:spcBef>
                <a:spcPts val="0"/>
              </a:spcBef>
              <a:spcAft>
                <a:spcPts val="1600"/>
              </a:spcAft>
              <a:buNone/>
            </a:pPr>
            <a:r>
              <a:rPr lang="en" sz="900">
                <a:solidFill>
                  <a:schemeClr val="lt2"/>
                </a:solidFill>
                <a:latin typeface="Open Sans"/>
                <a:ea typeface="Open Sans"/>
                <a:cs typeface="Open Sans"/>
                <a:sym typeface="Open Sans"/>
              </a:rPr>
              <a:t>9 Provinces</a:t>
            </a:r>
          </a:p>
        </p:txBody>
      </p:sp>
      <p:sp>
        <p:nvSpPr>
          <p:cNvPr id="678" name="Shape 678"/>
          <p:cNvSpPr txBox="1"/>
          <p:nvPr/>
        </p:nvSpPr>
        <p:spPr>
          <a:xfrm>
            <a:off x="4728100" y="2194475"/>
            <a:ext cx="1084200" cy="341100"/>
          </a:xfrm>
          <a:prstGeom prst="rect">
            <a:avLst/>
          </a:prstGeom>
          <a:noFill/>
          <a:ln>
            <a:noFill/>
          </a:ln>
        </p:spPr>
        <p:txBody>
          <a:bodyPr wrap="square" lIns="91425" tIns="91425" rIns="91425" bIns="91425" anchor="t" anchorCtr="0">
            <a:noAutofit/>
          </a:bodyPr>
          <a:lstStyle/>
          <a:p>
            <a:pPr lvl="0" algn="ctr" rtl="0">
              <a:lnSpc>
                <a:spcPct val="115000"/>
              </a:lnSpc>
              <a:spcBef>
                <a:spcPts val="0"/>
              </a:spcBef>
              <a:spcAft>
                <a:spcPts val="1600"/>
              </a:spcAft>
              <a:buNone/>
            </a:pPr>
            <a:r>
              <a:rPr lang="en" sz="900">
                <a:solidFill>
                  <a:schemeClr val="lt2"/>
                </a:solidFill>
                <a:latin typeface="Open Sans"/>
                <a:ea typeface="Open Sans"/>
                <a:cs typeface="Open Sans"/>
                <a:sym typeface="Open Sans"/>
              </a:rPr>
              <a:t>90 Businesses</a:t>
            </a:r>
          </a:p>
        </p:txBody>
      </p:sp>
      <p:sp>
        <p:nvSpPr>
          <p:cNvPr id="679" name="Shape 679"/>
          <p:cNvSpPr txBox="1"/>
          <p:nvPr/>
        </p:nvSpPr>
        <p:spPr>
          <a:xfrm>
            <a:off x="5681375" y="2194475"/>
            <a:ext cx="1084200" cy="341100"/>
          </a:xfrm>
          <a:prstGeom prst="rect">
            <a:avLst/>
          </a:prstGeom>
          <a:noFill/>
          <a:ln>
            <a:noFill/>
          </a:ln>
        </p:spPr>
        <p:txBody>
          <a:bodyPr wrap="square" lIns="91425" tIns="91425" rIns="91425" bIns="91425" anchor="t" anchorCtr="0">
            <a:noAutofit/>
          </a:bodyPr>
          <a:lstStyle/>
          <a:p>
            <a:pPr lvl="0" algn="ctr" rtl="0">
              <a:lnSpc>
                <a:spcPct val="115000"/>
              </a:lnSpc>
              <a:spcBef>
                <a:spcPts val="0"/>
              </a:spcBef>
              <a:spcAft>
                <a:spcPts val="1600"/>
              </a:spcAft>
              <a:buNone/>
            </a:pPr>
            <a:r>
              <a:rPr lang="en" sz="900">
                <a:solidFill>
                  <a:schemeClr val="lt2"/>
                </a:solidFill>
                <a:latin typeface="Open Sans"/>
                <a:ea typeface="Open Sans"/>
                <a:cs typeface="Open Sans"/>
                <a:sym typeface="Open Sans"/>
              </a:rPr>
              <a:t>365 Days</a:t>
            </a:r>
          </a:p>
        </p:txBody>
      </p:sp>
      <p:sp>
        <p:nvSpPr>
          <p:cNvPr id="680" name="Shape 680"/>
          <p:cNvSpPr txBox="1"/>
          <p:nvPr/>
        </p:nvSpPr>
        <p:spPr>
          <a:xfrm>
            <a:off x="6634650" y="2194475"/>
            <a:ext cx="1084200" cy="341100"/>
          </a:xfrm>
          <a:prstGeom prst="rect">
            <a:avLst/>
          </a:prstGeom>
          <a:noFill/>
          <a:ln>
            <a:noFill/>
          </a:ln>
        </p:spPr>
        <p:txBody>
          <a:bodyPr wrap="square" lIns="91425" tIns="91425" rIns="91425" bIns="91425" anchor="t" anchorCtr="0">
            <a:noAutofit/>
          </a:bodyPr>
          <a:lstStyle/>
          <a:p>
            <a:pPr lvl="0" algn="ctr" rtl="0">
              <a:lnSpc>
                <a:spcPct val="115000"/>
              </a:lnSpc>
              <a:spcBef>
                <a:spcPts val="0"/>
              </a:spcBef>
              <a:spcAft>
                <a:spcPts val="1600"/>
              </a:spcAft>
              <a:buNone/>
            </a:pPr>
            <a:r>
              <a:rPr lang="en" sz="900">
                <a:solidFill>
                  <a:schemeClr val="lt2"/>
                </a:solidFill>
                <a:latin typeface="Open Sans"/>
                <a:ea typeface="Open Sans"/>
                <a:cs typeface="Open Sans"/>
                <a:sym typeface="Open Sans"/>
              </a:rPr>
              <a:t>90 Contracts</a:t>
            </a:r>
          </a:p>
        </p:txBody>
      </p:sp>
      <p:sp>
        <p:nvSpPr>
          <p:cNvPr id="681" name="Shape 681"/>
          <p:cNvSpPr txBox="1"/>
          <p:nvPr/>
        </p:nvSpPr>
        <p:spPr>
          <a:xfrm>
            <a:off x="7587925" y="2194475"/>
            <a:ext cx="1084200" cy="341100"/>
          </a:xfrm>
          <a:prstGeom prst="rect">
            <a:avLst/>
          </a:prstGeom>
          <a:noFill/>
          <a:ln>
            <a:noFill/>
          </a:ln>
        </p:spPr>
        <p:txBody>
          <a:bodyPr wrap="square" lIns="91425" tIns="91425" rIns="91425" bIns="91425" anchor="t" anchorCtr="0">
            <a:noAutofit/>
          </a:bodyPr>
          <a:lstStyle/>
          <a:p>
            <a:pPr lvl="0" algn="ctr" rtl="0">
              <a:lnSpc>
                <a:spcPct val="115000"/>
              </a:lnSpc>
              <a:spcBef>
                <a:spcPts val="0"/>
              </a:spcBef>
              <a:spcAft>
                <a:spcPts val="1600"/>
              </a:spcAft>
              <a:buNone/>
            </a:pPr>
            <a:r>
              <a:rPr lang="en" sz="900">
                <a:solidFill>
                  <a:schemeClr val="lt2"/>
                </a:solidFill>
                <a:latin typeface="Open Sans"/>
                <a:ea typeface="Open Sans"/>
                <a:cs typeface="Open Sans"/>
                <a:sym typeface="Open Sans"/>
              </a:rPr>
              <a:t>1 Goal</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Shape 686"/>
          <p:cNvSpPr txBox="1"/>
          <p:nvPr/>
        </p:nvSpPr>
        <p:spPr>
          <a:xfrm>
            <a:off x="-187425" y="-2400"/>
            <a:ext cx="2137490" cy="935700"/>
          </a:xfrm>
          <a:prstGeom prst="rect">
            <a:avLst/>
          </a:prstGeom>
          <a:noFill/>
          <a:ln>
            <a:noFill/>
          </a:ln>
        </p:spPr>
        <p:txBody>
          <a:bodyPr wrap="square" lIns="91425" tIns="91425" rIns="91425" bIns="91425" anchor="ctr" anchorCtr="0">
            <a:noAutofit/>
          </a:bodyPr>
          <a:lstStyle/>
          <a:p>
            <a:pPr lvl="0" algn="ctr" rtl="0">
              <a:spcBef>
                <a:spcPts val="0"/>
              </a:spcBef>
              <a:buNone/>
            </a:pPr>
            <a:r>
              <a:rPr lang="en" sz="2400" b="1" dirty="0">
                <a:solidFill>
                  <a:schemeClr val="dk1"/>
                </a:solidFill>
                <a:latin typeface="Dosis"/>
                <a:ea typeface="Dosis"/>
                <a:cs typeface="Dosis"/>
                <a:sym typeface="Dosis"/>
              </a:rPr>
              <a:t>Portal Site</a:t>
            </a:r>
          </a:p>
        </p:txBody>
      </p:sp>
      <p:pic>
        <p:nvPicPr>
          <p:cNvPr id="687" name="Shape 687"/>
          <p:cNvPicPr preferRelativeResize="0"/>
          <p:nvPr/>
        </p:nvPicPr>
        <p:blipFill rotWithShape="1">
          <a:blip r:embed="rId3">
            <a:alphaModFix/>
          </a:blip>
          <a:srcRect t="13047" b="4945"/>
          <a:stretch/>
        </p:blipFill>
        <p:spPr>
          <a:xfrm>
            <a:off x="59350" y="609176"/>
            <a:ext cx="9025299" cy="4161350"/>
          </a:xfrm>
          <a:prstGeom prst="rect">
            <a:avLst/>
          </a:prstGeom>
          <a:noFill/>
          <a:ln>
            <a:noFill/>
          </a:ln>
        </p:spPr>
      </p:pic>
      <p:pic>
        <p:nvPicPr>
          <p:cNvPr id="688" name="Shape 688" descr="k.png"/>
          <p:cNvPicPr preferRelativeResize="0"/>
          <p:nvPr/>
        </p:nvPicPr>
        <p:blipFill>
          <a:blip r:embed="rId4">
            <a:alphaModFix/>
          </a:blip>
          <a:stretch>
            <a:fillRect/>
          </a:stretch>
        </p:blipFill>
        <p:spPr>
          <a:xfrm>
            <a:off x="0" y="922367"/>
            <a:ext cx="9144000" cy="4365566"/>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Shape 208"/>
          <p:cNvSpPr txBox="1"/>
          <p:nvPr/>
        </p:nvSpPr>
        <p:spPr>
          <a:xfrm>
            <a:off x="993392" y="2376581"/>
            <a:ext cx="3292500" cy="570900"/>
          </a:xfrm>
          <a:prstGeom prst="rect">
            <a:avLst/>
          </a:prstGeom>
          <a:noFill/>
          <a:ln>
            <a:noFill/>
          </a:ln>
        </p:spPr>
        <p:txBody>
          <a:bodyPr wrap="square" lIns="91425" tIns="91425" rIns="91425" bIns="91425" anchor="ctr" anchorCtr="0">
            <a:noAutofit/>
          </a:bodyPr>
          <a:lstStyle/>
          <a:p>
            <a:pPr lvl="0" rtl="0">
              <a:lnSpc>
                <a:spcPct val="115000"/>
              </a:lnSpc>
              <a:spcBef>
                <a:spcPts val="0"/>
              </a:spcBef>
              <a:spcAft>
                <a:spcPts val="1600"/>
              </a:spcAft>
              <a:buNone/>
            </a:pPr>
            <a:r>
              <a:rPr lang="en" sz="2200" dirty="0">
                <a:solidFill>
                  <a:srgbClr val="595959"/>
                </a:solidFill>
                <a:latin typeface="Open Sans"/>
                <a:ea typeface="Open Sans"/>
                <a:cs typeface="Open Sans"/>
                <a:sym typeface="Open Sans"/>
              </a:rPr>
              <a:t>Domain Industry</a:t>
            </a:r>
          </a:p>
        </p:txBody>
      </p:sp>
      <p:sp>
        <p:nvSpPr>
          <p:cNvPr id="209" name="Shape 209"/>
          <p:cNvSpPr txBox="1"/>
          <p:nvPr/>
        </p:nvSpPr>
        <p:spPr>
          <a:xfrm>
            <a:off x="5499917" y="2376581"/>
            <a:ext cx="3292500" cy="570900"/>
          </a:xfrm>
          <a:prstGeom prst="rect">
            <a:avLst/>
          </a:prstGeom>
          <a:noFill/>
          <a:ln>
            <a:noFill/>
          </a:ln>
        </p:spPr>
        <p:txBody>
          <a:bodyPr wrap="square" lIns="91425" tIns="91425" rIns="91425" bIns="91425" anchor="ctr" anchorCtr="0">
            <a:noAutofit/>
          </a:bodyPr>
          <a:lstStyle/>
          <a:p>
            <a:pPr lvl="0" rtl="0">
              <a:lnSpc>
                <a:spcPct val="115000"/>
              </a:lnSpc>
              <a:spcBef>
                <a:spcPts val="0"/>
              </a:spcBef>
              <a:spcAft>
                <a:spcPts val="1600"/>
              </a:spcAft>
              <a:buNone/>
            </a:pPr>
            <a:r>
              <a:rPr lang="en" sz="2200" dirty="0">
                <a:solidFill>
                  <a:srgbClr val="595959"/>
                </a:solidFill>
                <a:latin typeface="Open Sans"/>
                <a:ea typeface="Open Sans"/>
                <a:cs typeface="Open Sans"/>
                <a:sym typeface="Open Sans"/>
              </a:rPr>
              <a:t>ICT Entrepreneurs</a:t>
            </a:r>
          </a:p>
        </p:txBody>
      </p:sp>
      <p:sp>
        <p:nvSpPr>
          <p:cNvPr id="210" name="Shape 210"/>
          <p:cNvSpPr txBox="1"/>
          <p:nvPr/>
        </p:nvSpPr>
        <p:spPr>
          <a:xfrm>
            <a:off x="311700" y="34100"/>
            <a:ext cx="8520600" cy="572700"/>
          </a:xfrm>
          <a:prstGeom prst="rect">
            <a:avLst/>
          </a:prstGeom>
          <a:noFill/>
          <a:ln>
            <a:noFill/>
          </a:ln>
        </p:spPr>
        <p:txBody>
          <a:bodyPr wrap="square" lIns="91425" tIns="91425" rIns="91425" bIns="91425" anchor="t" anchorCtr="0">
            <a:noAutofit/>
          </a:bodyPr>
          <a:lstStyle/>
          <a:p>
            <a:pPr lvl="0" algn="ctr" rtl="0">
              <a:spcBef>
                <a:spcPts val="0"/>
              </a:spcBef>
              <a:buNone/>
            </a:pPr>
            <a:r>
              <a:rPr lang="en" sz="3800" b="1">
                <a:solidFill>
                  <a:srgbClr val="666666"/>
                </a:solidFill>
                <a:latin typeface="Dosis"/>
                <a:ea typeface="Dosis"/>
                <a:cs typeface="Dosis"/>
                <a:sym typeface="Dosis"/>
              </a:rPr>
              <a:t>Introduction</a:t>
            </a:r>
          </a:p>
        </p:txBody>
      </p:sp>
      <p:sp>
        <p:nvSpPr>
          <p:cNvPr id="211" name="Shape 211"/>
          <p:cNvSpPr txBox="1"/>
          <p:nvPr/>
        </p:nvSpPr>
        <p:spPr>
          <a:xfrm>
            <a:off x="2249850" y="606800"/>
            <a:ext cx="4644300" cy="244800"/>
          </a:xfrm>
          <a:prstGeom prst="rect">
            <a:avLst/>
          </a:prstGeom>
          <a:noFill/>
          <a:ln>
            <a:noFill/>
          </a:ln>
        </p:spPr>
        <p:txBody>
          <a:bodyPr wrap="square" lIns="91425" tIns="91425" rIns="91425" bIns="91425" anchor="t" anchorCtr="0">
            <a:noAutofit/>
          </a:bodyPr>
          <a:lstStyle/>
          <a:p>
            <a:pPr lvl="0" algn="ctr" rtl="0">
              <a:lnSpc>
                <a:spcPct val="115000"/>
              </a:lnSpc>
              <a:spcBef>
                <a:spcPts val="0"/>
              </a:spcBef>
              <a:spcAft>
                <a:spcPts val="1600"/>
              </a:spcAft>
              <a:buNone/>
            </a:pPr>
            <a:r>
              <a:rPr lang="en" sz="1600">
                <a:solidFill>
                  <a:srgbClr val="595959"/>
                </a:solidFill>
                <a:latin typeface="Open Sans"/>
                <a:ea typeface="Open Sans"/>
                <a:cs typeface="Open Sans"/>
                <a:sym typeface="Open Sans"/>
              </a:rPr>
              <a:t>inspire, educate, and equip SMMEs</a:t>
            </a:r>
          </a:p>
        </p:txBody>
      </p:sp>
      <p:sp>
        <p:nvSpPr>
          <p:cNvPr id="212" name="Shape 212"/>
          <p:cNvSpPr txBox="1"/>
          <p:nvPr/>
        </p:nvSpPr>
        <p:spPr>
          <a:xfrm>
            <a:off x="8421384" y="138251"/>
            <a:ext cx="548700" cy="393600"/>
          </a:xfrm>
          <a:prstGeom prst="rect">
            <a:avLst/>
          </a:prstGeom>
          <a:solidFill>
            <a:srgbClr val="0B5394"/>
          </a:solidFill>
          <a:ln>
            <a:noFill/>
          </a:ln>
        </p:spPr>
        <p:txBody>
          <a:bodyPr wrap="square" lIns="91425" tIns="91425" rIns="91425" bIns="91425" anchor="ctr" anchorCtr="0">
            <a:noAutofit/>
          </a:bodyPr>
          <a:lstStyle/>
          <a:p>
            <a:pPr lvl="0" algn="ctr" rtl="0">
              <a:spcBef>
                <a:spcPts val="0"/>
              </a:spcBef>
              <a:buNone/>
            </a:pPr>
            <a:fld id="{00000000-1234-1234-1234-123412341234}" type="slidenum">
              <a:rPr lang="en" sz="1300">
                <a:solidFill>
                  <a:srgbClr val="FFFFFF"/>
                </a:solidFill>
              </a:rPr>
              <a:t>2</a:t>
            </a:fld>
            <a:endParaRPr lang="en" sz="1300">
              <a:solidFill>
                <a:srgbClr val="FFFFFF"/>
              </a:solidFill>
            </a:endParaRPr>
          </a:p>
        </p:txBody>
      </p:sp>
      <p:sp>
        <p:nvSpPr>
          <p:cNvPr id="213" name="Shape 213"/>
          <p:cNvSpPr txBox="1"/>
          <p:nvPr/>
        </p:nvSpPr>
        <p:spPr>
          <a:xfrm>
            <a:off x="104325" y="1128200"/>
            <a:ext cx="8388000" cy="902700"/>
          </a:xfrm>
          <a:prstGeom prst="rect">
            <a:avLst/>
          </a:prstGeom>
          <a:noFill/>
          <a:ln>
            <a:noFill/>
          </a:ln>
        </p:spPr>
        <p:txBody>
          <a:bodyPr wrap="square" lIns="91425" tIns="91425" rIns="91425" bIns="91425" anchor="ctr" anchorCtr="0">
            <a:noAutofit/>
          </a:bodyPr>
          <a:lstStyle/>
          <a:p>
            <a:pPr lvl="0" rtl="0">
              <a:spcBef>
                <a:spcPts val="0"/>
              </a:spcBef>
              <a:buNone/>
            </a:pPr>
            <a:r>
              <a:rPr lang="en" sz="1200">
                <a:solidFill>
                  <a:srgbClr val="434343"/>
                </a:solidFill>
                <a:latin typeface="Open Sans"/>
                <a:ea typeface="Open Sans"/>
                <a:cs typeface="Open Sans"/>
                <a:sym typeface="Open Sans"/>
              </a:rPr>
              <a:t>The .ZADNA concept strategy aims to open up digital opportunities for Black owned SMMEs and enhance South </a:t>
            </a:r>
            <a:br>
              <a:rPr lang="en" sz="1200">
                <a:solidFill>
                  <a:srgbClr val="434343"/>
                </a:solidFill>
                <a:latin typeface="Open Sans"/>
                <a:ea typeface="Open Sans"/>
                <a:cs typeface="Open Sans"/>
                <a:sym typeface="Open Sans"/>
              </a:rPr>
            </a:br>
            <a:r>
              <a:rPr lang="en" sz="1200">
                <a:solidFill>
                  <a:srgbClr val="434343"/>
                </a:solidFill>
                <a:latin typeface="Open Sans"/>
                <a:ea typeface="Open Sans"/>
                <a:cs typeface="Open Sans"/>
                <a:sym typeface="Open Sans"/>
              </a:rPr>
              <a:t>Africa's position as a global leader in the digital economy.</a:t>
            </a:r>
            <a:br>
              <a:rPr lang="en" sz="1200">
                <a:solidFill>
                  <a:srgbClr val="434343"/>
                </a:solidFill>
                <a:latin typeface="Open Sans"/>
                <a:ea typeface="Open Sans"/>
                <a:cs typeface="Open Sans"/>
                <a:sym typeface="Open Sans"/>
              </a:rPr>
            </a:br>
            <a:r>
              <a:rPr lang="en" sz="1200">
                <a:solidFill>
                  <a:srgbClr val="434343"/>
                </a:solidFill>
                <a:latin typeface="Open Sans"/>
                <a:ea typeface="Open Sans"/>
                <a:cs typeface="Open Sans"/>
                <a:sym typeface="Open Sans"/>
              </a:rPr>
              <a:t/>
            </a:r>
            <a:br>
              <a:rPr lang="en" sz="1200">
                <a:solidFill>
                  <a:srgbClr val="434343"/>
                </a:solidFill>
                <a:latin typeface="Open Sans"/>
                <a:ea typeface="Open Sans"/>
                <a:cs typeface="Open Sans"/>
                <a:sym typeface="Open Sans"/>
              </a:rPr>
            </a:br>
            <a:r>
              <a:rPr lang="en" sz="1200">
                <a:solidFill>
                  <a:srgbClr val="434343"/>
                </a:solidFill>
                <a:latin typeface="Open Sans"/>
                <a:ea typeface="Open Sans"/>
                <a:cs typeface="Open Sans"/>
                <a:sym typeface="Open Sans"/>
              </a:rPr>
              <a:t>There is an increasing number of black youth and SMMEs which is failing to grasp the opportunities around the </a:t>
            </a:r>
            <a:br>
              <a:rPr lang="en" sz="1200">
                <a:solidFill>
                  <a:srgbClr val="434343"/>
                </a:solidFill>
                <a:latin typeface="Open Sans"/>
                <a:ea typeface="Open Sans"/>
                <a:cs typeface="Open Sans"/>
                <a:sym typeface="Open Sans"/>
              </a:rPr>
            </a:br>
            <a:r>
              <a:rPr lang="en" sz="1200">
                <a:solidFill>
                  <a:srgbClr val="434343"/>
                </a:solidFill>
                <a:latin typeface="Open Sans"/>
                <a:ea typeface="Open Sans"/>
                <a:cs typeface="Open Sans"/>
                <a:sym typeface="Open Sans"/>
              </a:rPr>
              <a:t>digital economy -- particularly when it comes to the use of big data and the internet of things (IoT) to innovate and </a:t>
            </a:r>
            <a:br>
              <a:rPr lang="en" sz="1200">
                <a:solidFill>
                  <a:srgbClr val="434343"/>
                </a:solidFill>
                <a:latin typeface="Open Sans"/>
                <a:ea typeface="Open Sans"/>
                <a:cs typeface="Open Sans"/>
                <a:sym typeface="Open Sans"/>
              </a:rPr>
            </a:br>
            <a:r>
              <a:rPr lang="en" sz="1200">
                <a:solidFill>
                  <a:srgbClr val="434343"/>
                </a:solidFill>
                <a:latin typeface="Open Sans"/>
                <a:ea typeface="Open Sans"/>
                <a:cs typeface="Open Sans"/>
                <a:sym typeface="Open Sans"/>
              </a:rPr>
              <a:t>improve productivity.</a:t>
            </a:r>
          </a:p>
        </p:txBody>
      </p:sp>
      <p:sp>
        <p:nvSpPr>
          <p:cNvPr id="214" name="Shape 214"/>
          <p:cNvSpPr txBox="1"/>
          <p:nvPr/>
        </p:nvSpPr>
        <p:spPr>
          <a:xfrm>
            <a:off x="311700" y="2828875"/>
            <a:ext cx="3999900" cy="1564200"/>
          </a:xfrm>
          <a:prstGeom prst="rect">
            <a:avLst/>
          </a:prstGeom>
          <a:noFill/>
          <a:ln>
            <a:noFill/>
          </a:ln>
        </p:spPr>
        <p:txBody>
          <a:bodyPr wrap="square" lIns="91425" tIns="91425" rIns="91425" bIns="91425" anchor="t" anchorCtr="0">
            <a:noAutofit/>
          </a:bodyPr>
          <a:lstStyle/>
          <a:p>
            <a:pPr lvl="0" rtl="0">
              <a:lnSpc>
                <a:spcPct val="115000"/>
              </a:lnSpc>
              <a:spcBef>
                <a:spcPts val="0"/>
              </a:spcBef>
              <a:spcAft>
                <a:spcPts val="1600"/>
              </a:spcAft>
              <a:buNone/>
            </a:pPr>
            <a:r>
              <a:rPr lang="en" sz="1200">
                <a:solidFill>
                  <a:srgbClr val="434343"/>
                </a:solidFill>
                <a:latin typeface="Open Sans"/>
                <a:ea typeface="Open Sans"/>
                <a:cs typeface="Open Sans"/>
                <a:sym typeface="Open Sans"/>
              </a:rPr>
              <a:t>Foster the </a:t>
            </a:r>
            <a:r>
              <a:rPr lang="en" sz="1200" b="1">
                <a:solidFill>
                  <a:srgbClr val="434343"/>
                </a:solidFill>
                <a:latin typeface="Open Sans"/>
                <a:ea typeface="Open Sans"/>
                <a:cs typeface="Open Sans"/>
                <a:sym typeface="Open Sans"/>
              </a:rPr>
              <a:t>domain name industry ecosystem.</a:t>
            </a:r>
            <a:r>
              <a:rPr lang="en" sz="1200">
                <a:solidFill>
                  <a:srgbClr val="434343"/>
                </a:solidFill>
                <a:latin typeface="Open Sans"/>
                <a:ea typeface="Open Sans"/>
                <a:cs typeface="Open Sans"/>
                <a:sym typeface="Open Sans"/>
              </a:rPr>
              <a:t> </a:t>
            </a:r>
          </a:p>
          <a:p>
            <a:pPr lvl="0" rtl="0">
              <a:lnSpc>
                <a:spcPct val="115000"/>
              </a:lnSpc>
              <a:spcBef>
                <a:spcPts val="0"/>
              </a:spcBef>
              <a:spcAft>
                <a:spcPts val="1600"/>
              </a:spcAft>
              <a:buNone/>
            </a:pPr>
            <a:r>
              <a:rPr lang="en" sz="1200">
                <a:solidFill>
                  <a:srgbClr val="434343"/>
                </a:solidFill>
                <a:latin typeface="Open Sans"/>
                <a:ea typeface="Open Sans"/>
                <a:cs typeface="Open Sans"/>
                <a:sym typeface="Open Sans"/>
              </a:rPr>
              <a:t>Act as a repository for the domain name system in </a:t>
            </a:r>
            <a:r>
              <a:rPr lang="en" sz="1200" b="1">
                <a:solidFill>
                  <a:srgbClr val="434343"/>
                </a:solidFill>
                <a:latin typeface="Open Sans"/>
                <a:ea typeface="Open Sans"/>
                <a:cs typeface="Open Sans"/>
                <a:sym typeface="Open Sans"/>
              </a:rPr>
              <a:t>South Africa.</a:t>
            </a:r>
          </a:p>
        </p:txBody>
      </p:sp>
      <p:pic>
        <p:nvPicPr>
          <p:cNvPr id="215" name="Shape 215"/>
          <p:cNvPicPr preferRelativeResize="0"/>
          <p:nvPr/>
        </p:nvPicPr>
        <p:blipFill>
          <a:blip r:embed="rId3">
            <a:alphaModFix/>
          </a:blip>
          <a:stretch>
            <a:fillRect/>
          </a:stretch>
        </p:blipFill>
        <p:spPr>
          <a:xfrm>
            <a:off x="634300" y="2486575"/>
            <a:ext cx="359092" cy="354648"/>
          </a:xfrm>
          <a:prstGeom prst="rect">
            <a:avLst/>
          </a:prstGeom>
          <a:noFill/>
          <a:ln>
            <a:noFill/>
          </a:ln>
        </p:spPr>
      </p:pic>
      <p:sp>
        <p:nvSpPr>
          <p:cNvPr id="216" name="Shape 216"/>
          <p:cNvSpPr txBox="1"/>
          <p:nvPr/>
        </p:nvSpPr>
        <p:spPr>
          <a:xfrm>
            <a:off x="4832400" y="2828875"/>
            <a:ext cx="3999900" cy="1610400"/>
          </a:xfrm>
          <a:prstGeom prst="rect">
            <a:avLst/>
          </a:prstGeom>
          <a:noFill/>
          <a:ln>
            <a:noFill/>
          </a:ln>
        </p:spPr>
        <p:txBody>
          <a:bodyPr wrap="square" lIns="91425" tIns="91425" rIns="91425" bIns="91425" anchor="t" anchorCtr="0">
            <a:noAutofit/>
          </a:bodyPr>
          <a:lstStyle/>
          <a:p>
            <a:pPr lvl="0" rtl="0">
              <a:lnSpc>
                <a:spcPct val="115000"/>
              </a:lnSpc>
              <a:spcBef>
                <a:spcPts val="0"/>
              </a:spcBef>
              <a:spcAft>
                <a:spcPts val="1600"/>
              </a:spcAft>
              <a:buNone/>
            </a:pPr>
            <a:r>
              <a:rPr lang="en" sz="1200" dirty="0">
                <a:solidFill>
                  <a:srgbClr val="434343"/>
                </a:solidFill>
                <a:latin typeface="Open Sans"/>
                <a:ea typeface="Open Sans"/>
                <a:cs typeface="Open Sans"/>
                <a:sym typeface="Open Sans"/>
              </a:rPr>
              <a:t>Grow the number of Black Owned Internet Service Providers (ISPs). </a:t>
            </a:r>
          </a:p>
          <a:p>
            <a:pPr lvl="0" rtl="0">
              <a:lnSpc>
                <a:spcPct val="115000"/>
              </a:lnSpc>
              <a:spcBef>
                <a:spcPts val="0"/>
              </a:spcBef>
              <a:spcAft>
                <a:spcPts val="1600"/>
              </a:spcAft>
              <a:buNone/>
            </a:pPr>
            <a:r>
              <a:rPr lang="en" sz="1200" dirty="0">
                <a:solidFill>
                  <a:srgbClr val="434343"/>
                </a:solidFill>
                <a:latin typeface="Open Sans"/>
                <a:ea typeface="Open Sans"/>
                <a:cs typeface="Open Sans"/>
                <a:sym typeface="Open Sans"/>
              </a:rPr>
              <a:t>Accelerate the creation of new SMMEs in the [Internet</a:t>
            </a:r>
            <a:br>
              <a:rPr lang="en" sz="1200" dirty="0">
                <a:solidFill>
                  <a:srgbClr val="434343"/>
                </a:solidFill>
                <a:latin typeface="Open Sans"/>
                <a:ea typeface="Open Sans"/>
                <a:cs typeface="Open Sans"/>
                <a:sym typeface="Open Sans"/>
              </a:rPr>
            </a:br>
            <a:r>
              <a:rPr lang="en" sz="1200" dirty="0">
                <a:solidFill>
                  <a:srgbClr val="434343"/>
                </a:solidFill>
                <a:latin typeface="Open Sans"/>
                <a:ea typeface="Open Sans"/>
                <a:cs typeface="Open Sans"/>
                <a:sym typeface="Open Sans"/>
              </a:rPr>
              <a:t>Service Provider/Domain Name Industry].</a:t>
            </a:r>
          </a:p>
        </p:txBody>
      </p:sp>
      <p:pic>
        <p:nvPicPr>
          <p:cNvPr id="217" name="Shape 217"/>
          <p:cNvPicPr preferRelativeResize="0"/>
          <p:nvPr/>
        </p:nvPicPr>
        <p:blipFill>
          <a:blip r:embed="rId3">
            <a:alphaModFix/>
          </a:blip>
          <a:stretch>
            <a:fillRect/>
          </a:stretch>
        </p:blipFill>
        <p:spPr>
          <a:xfrm>
            <a:off x="5140825" y="2483775"/>
            <a:ext cx="359092" cy="354648"/>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Shape 693"/>
          <p:cNvSpPr txBox="1"/>
          <p:nvPr/>
        </p:nvSpPr>
        <p:spPr>
          <a:xfrm>
            <a:off x="815449" y="152400"/>
            <a:ext cx="2724647" cy="594000"/>
          </a:xfrm>
          <a:prstGeom prst="rect">
            <a:avLst/>
          </a:prstGeom>
          <a:noFill/>
          <a:ln>
            <a:noFill/>
          </a:ln>
        </p:spPr>
        <p:txBody>
          <a:bodyPr wrap="square" lIns="91425" tIns="91425" rIns="91425" bIns="91425" anchor="ctr" anchorCtr="0">
            <a:noAutofit/>
          </a:bodyPr>
          <a:lstStyle/>
          <a:p>
            <a:pPr lvl="0" algn="ctr" rtl="0">
              <a:spcBef>
                <a:spcPts val="0"/>
              </a:spcBef>
              <a:buNone/>
            </a:pPr>
            <a:r>
              <a:rPr lang="en" sz="1300" b="1" dirty="0">
                <a:solidFill>
                  <a:schemeClr val="dk1"/>
                </a:solidFill>
                <a:latin typeface="Dosis"/>
                <a:ea typeface="Dosis"/>
                <a:cs typeface="Dosis"/>
                <a:sym typeface="Dosis"/>
              </a:rPr>
              <a:t>Application Vetting - Legal Docs</a:t>
            </a:r>
          </a:p>
        </p:txBody>
      </p:sp>
      <p:pic>
        <p:nvPicPr>
          <p:cNvPr id="694" name="Shape 694" descr="fo.png"/>
          <p:cNvPicPr preferRelativeResize="0"/>
          <p:nvPr/>
        </p:nvPicPr>
        <p:blipFill rotWithShape="1">
          <a:blip r:embed="rId3">
            <a:alphaModFix/>
          </a:blip>
          <a:srcRect t="16213" r="9395" b="11854"/>
          <a:stretch/>
        </p:blipFill>
        <p:spPr>
          <a:xfrm>
            <a:off x="389425" y="704663"/>
            <a:ext cx="8365148" cy="3734175"/>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Shape 699"/>
          <p:cNvSpPr txBox="1"/>
          <p:nvPr/>
        </p:nvSpPr>
        <p:spPr>
          <a:xfrm>
            <a:off x="815450" y="152400"/>
            <a:ext cx="3734674" cy="594000"/>
          </a:xfrm>
          <a:prstGeom prst="rect">
            <a:avLst/>
          </a:prstGeom>
          <a:noFill/>
          <a:ln>
            <a:noFill/>
          </a:ln>
        </p:spPr>
        <p:txBody>
          <a:bodyPr wrap="square" lIns="91425" tIns="91425" rIns="91425" bIns="91425" anchor="ctr" anchorCtr="0">
            <a:noAutofit/>
          </a:bodyPr>
          <a:lstStyle/>
          <a:p>
            <a:pPr lvl="0" algn="ctr" rtl="0">
              <a:spcBef>
                <a:spcPts val="0"/>
              </a:spcBef>
              <a:buNone/>
            </a:pPr>
            <a:r>
              <a:rPr lang="en" sz="1300" b="1" dirty="0">
                <a:solidFill>
                  <a:schemeClr val="dk1"/>
                </a:solidFill>
                <a:latin typeface="Dosis"/>
                <a:ea typeface="Dosis"/>
                <a:cs typeface="Dosis"/>
                <a:sym typeface="Dosis"/>
              </a:rPr>
              <a:t>Application Vetting - Needs/Risk  Analysis</a:t>
            </a:r>
          </a:p>
        </p:txBody>
      </p:sp>
      <p:pic>
        <p:nvPicPr>
          <p:cNvPr id="700" name="Shape 700" descr="f1.png"/>
          <p:cNvPicPr preferRelativeResize="0"/>
          <p:nvPr/>
        </p:nvPicPr>
        <p:blipFill rotWithShape="1">
          <a:blip r:embed="rId3">
            <a:alphaModFix/>
          </a:blip>
          <a:srcRect l="5954" t="16221" r="10300" b="5378"/>
          <a:stretch/>
        </p:blipFill>
        <p:spPr>
          <a:xfrm>
            <a:off x="900350" y="668150"/>
            <a:ext cx="7233673" cy="3807201"/>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2" name="Shape 492"/>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22</a:t>
            </a:fld>
            <a:endParaRPr lang="en"/>
          </a:p>
        </p:txBody>
      </p:sp>
      <p:pic>
        <p:nvPicPr>
          <p:cNvPr id="2" name="Picture 1" descr="IMG_02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00" y="80000"/>
            <a:ext cx="7489024" cy="4992683"/>
          </a:xfrm>
          <a:prstGeom prst="rect">
            <a:avLst/>
          </a:prstGeom>
        </p:spPr>
      </p:pic>
    </p:spTree>
    <p:extLst>
      <p:ext uri="{BB962C8B-B14F-4D97-AF65-F5344CB8AC3E}">
        <p14:creationId xmlns:p14="http://schemas.microsoft.com/office/powerpoint/2010/main" val="39794061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704"/>
        <p:cNvGrpSpPr/>
        <p:nvPr/>
      </p:nvGrpSpPr>
      <p:grpSpPr>
        <a:xfrm>
          <a:off x="0" y="0"/>
          <a:ext cx="0" cy="0"/>
          <a:chOff x="0" y="0"/>
          <a:chExt cx="0" cy="0"/>
        </a:xfrm>
      </p:grpSpPr>
      <p:sp>
        <p:nvSpPr>
          <p:cNvPr id="705" name="Shape 705"/>
          <p:cNvSpPr txBox="1">
            <a:spLocks noGrp="1"/>
          </p:cNvSpPr>
          <p:nvPr>
            <p:ph type="ctrTitle"/>
          </p:nvPr>
        </p:nvSpPr>
        <p:spPr>
          <a:xfrm>
            <a:off x="-44575" y="766625"/>
            <a:ext cx="9188700" cy="2758200"/>
          </a:xfrm>
          <a:prstGeom prst="rect">
            <a:avLst/>
          </a:prstGeom>
        </p:spPr>
        <p:txBody>
          <a:bodyPr wrap="square" lIns="91425" tIns="91425" rIns="91425" bIns="91425" anchor="b" anchorCtr="0">
            <a:noAutofit/>
          </a:bodyPr>
          <a:lstStyle/>
          <a:p>
            <a:pPr lvl="0" rtl="0">
              <a:spcBef>
                <a:spcPts val="0"/>
              </a:spcBef>
              <a:buNone/>
            </a:pPr>
            <a:r>
              <a:rPr lang="en"/>
              <a:t>TESTIMONIALS</a:t>
            </a:r>
          </a:p>
        </p:txBody>
      </p:sp>
      <p:sp>
        <p:nvSpPr>
          <p:cNvPr id="706" name="Shape 706"/>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23</a:t>
            </a:fld>
            <a:endParaRPr lang="en"/>
          </a:p>
        </p:txBody>
      </p:sp>
      <p:sp>
        <p:nvSpPr>
          <p:cNvPr id="707" name="Shape 707"/>
          <p:cNvSpPr/>
          <p:nvPr/>
        </p:nvSpPr>
        <p:spPr>
          <a:xfrm>
            <a:off x="3860974" y="766625"/>
            <a:ext cx="1377600" cy="1153800"/>
          </a:xfrm>
          <a:custGeom>
            <a:avLst/>
            <a:gdLst/>
            <a:ahLst/>
            <a:cxnLst/>
            <a:rect l="0" t="0" r="0" b="0"/>
            <a:pathLst>
              <a:path w="120000" h="120000" extrusionOk="0">
                <a:moveTo>
                  <a:pt x="12991" y="89763"/>
                </a:moveTo>
                <a:cubicBezTo>
                  <a:pt x="16551" y="88346"/>
                  <a:pt x="22999" y="83385"/>
                  <a:pt x="22999" y="72047"/>
                </a:cubicBezTo>
                <a:cubicBezTo>
                  <a:pt x="22999" y="61653"/>
                  <a:pt x="20304" y="57401"/>
                  <a:pt x="18957" y="54685"/>
                </a:cubicBezTo>
                <a:lnTo>
                  <a:pt x="18668" y="54330"/>
                </a:lnTo>
                <a:lnTo>
                  <a:pt x="18668" y="54330"/>
                </a:lnTo>
                <a:cubicBezTo>
                  <a:pt x="18668" y="54094"/>
                  <a:pt x="18187" y="52086"/>
                  <a:pt x="18957" y="48425"/>
                </a:cubicBezTo>
                <a:cubicBezTo>
                  <a:pt x="19246" y="47007"/>
                  <a:pt x="18957" y="45354"/>
                  <a:pt x="18668" y="44055"/>
                </a:cubicBezTo>
                <a:cubicBezTo>
                  <a:pt x="17610" y="40984"/>
                  <a:pt x="15396" y="35669"/>
                  <a:pt x="17032" y="31417"/>
                </a:cubicBezTo>
                <a:cubicBezTo>
                  <a:pt x="19534" y="24330"/>
                  <a:pt x="20304" y="23740"/>
                  <a:pt x="22999" y="22322"/>
                </a:cubicBezTo>
                <a:cubicBezTo>
                  <a:pt x="23287" y="22322"/>
                  <a:pt x="23576" y="22086"/>
                  <a:pt x="23865" y="22086"/>
                </a:cubicBezTo>
                <a:cubicBezTo>
                  <a:pt x="24442" y="21377"/>
                  <a:pt x="27425" y="20314"/>
                  <a:pt x="30120" y="20314"/>
                </a:cubicBezTo>
                <a:cubicBezTo>
                  <a:pt x="31467" y="20314"/>
                  <a:pt x="32526" y="20669"/>
                  <a:pt x="33392" y="21377"/>
                </a:cubicBezTo>
                <a:cubicBezTo>
                  <a:pt x="33680" y="20314"/>
                  <a:pt x="33873" y="19015"/>
                  <a:pt x="34161" y="18070"/>
                </a:cubicBezTo>
                <a:cubicBezTo>
                  <a:pt x="34450" y="17007"/>
                  <a:pt x="35028" y="16062"/>
                  <a:pt x="35220" y="15354"/>
                </a:cubicBezTo>
                <a:cubicBezTo>
                  <a:pt x="33680" y="14409"/>
                  <a:pt x="31756" y="14055"/>
                  <a:pt x="29831" y="14055"/>
                </a:cubicBezTo>
                <a:cubicBezTo>
                  <a:pt x="25982" y="14055"/>
                  <a:pt x="22229" y="15708"/>
                  <a:pt x="20593" y="16653"/>
                </a:cubicBezTo>
                <a:cubicBezTo>
                  <a:pt x="16263" y="19015"/>
                  <a:pt x="14338" y="21023"/>
                  <a:pt x="11643" y="29409"/>
                </a:cubicBezTo>
                <a:cubicBezTo>
                  <a:pt x="9238" y="36377"/>
                  <a:pt x="12221" y="43700"/>
                  <a:pt x="13568" y="47362"/>
                </a:cubicBezTo>
                <a:cubicBezTo>
                  <a:pt x="11932" y="55984"/>
                  <a:pt x="14049" y="59055"/>
                  <a:pt x="14049" y="59055"/>
                </a:cubicBezTo>
                <a:cubicBezTo>
                  <a:pt x="15396" y="61062"/>
                  <a:pt x="17321" y="64015"/>
                  <a:pt x="17321" y="72755"/>
                </a:cubicBezTo>
                <a:cubicBezTo>
                  <a:pt x="17321" y="82322"/>
                  <a:pt x="11355" y="84094"/>
                  <a:pt x="11355" y="84094"/>
                </a:cubicBezTo>
                <a:cubicBezTo>
                  <a:pt x="6447" y="85984"/>
                  <a:pt x="0" y="90708"/>
                  <a:pt x="0" y="104055"/>
                </a:cubicBezTo>
                <a:cubicBezTo>
                  <a:pt x="0" y="104055"/>
                  <a:pt x="0" y="107362"/>
                  <a:pt x="2694" y="107362"/>
                </a:cubicBezTo>
                <a:lnTo>
                  <a:pt x="14915" y="107362"/>
                </a:lnTo>
                <a:cubicBezTo>
                  <a:pt x="15396" y="105000"/>
                  <a:pt x="16551" y="102755"/>
                  <a:pt x="17321" y="100748"/>
                </a:cubicBezTo>
                <a:lnTo>
                  <a:pt x="5677" y="100748"/>
                </a:lnTo>
                <a:cubicBezTo>
                  <a:pt x="6447" y="93661"/>
                  <a:pt x="9719" y="91417"/>
                  <a:pt x="12991" y="89763"/>
                </a:cubicBezTo>
                <a:close/>
                <a:moveTo>
                  <a:pt x="108067" y="83385"/>
                </a:moveTo>
                <a:cubicBezTo>
                  <a:pt x="108067" y="83385"/>
                  <a:pt x="102101" y="81732"/>
                  <a:pt x="102101" y="72047"/>
                </a:cubicBezTo>
                <a:cubicBezTo>
                  <a:pt x="102101" y="63425"/>
                  <a:pt x="104218" y="60354"/>
                  <a:pt x="105372" y="58346"/>
                </a:cubicBezTo>
                <a:cubicBezTo>
                  <a:pt x="105372" y="58346"/>
                  <a:pt x="107778" y="55393"/>
                  <a:pt x="105854" y="46653"/>
                </a:cubicBezTo>
                <a:cubicBezTo>
                  <a:pt x="107201" y="42992"/>
                  <a:pt x="110184" y="35314"/>
                  <a:pt x="107778" y="28700"/>
                </a:cubicBezTo>
                <a:cubicBezTo>
                  <a:pt x="105084" y="20314"/>
                  <a:pt x="103159" y="18425"/>
                  <a:pt x="98829" y="16062"/>
                </a:cubicBezTo>
                <a:cubicBezTo>
                  <a:pt x="97481" y="15000"/>
                  <a:pt x="93632" y="13346"/>
                  <a:pt x="89591" y="13346"/>
                </a:cubicBezTo>
                <a:cubicBezTo>
                  <a:pt x="87666" y="13346"/>
                  <a:pt x="85741" y="13700"/>
                  <a:pt x="84105" y="14763"/>
                </a:cubicBezTo>
                <a:cubicBezTo>
                  <a:pt x="84971" y="16653"/>
                  <a:pt x="85549" y="19015"/>
                  <a:pt x="85741" y="21023"/>
                </a:cubicBezTo>
                <a:lnTo>
                  <a:pt x="86030" y="21023"/>
                </a:lnTo>
                <a:cubicBezTo>
                  <a:pt x="86896" y="20314"/>
                  <a:pt x="88243" y="20078"/>
                  <a:pt x="89591" y="20078"/>
                </a:cubicBezTo>
                <a:cubicBezTo>
                  <a:pt x="92285" y="20078"/>
                  <a:pt x="94979" y="21377"/>
                  <a:pt x="95846" y="21732"/>
                </a:cubicBezTo>
                <a:cubicBezTo>
                  <a:pt x="96134" y="22086"/>
                  <a:pt x="96327" y="22086"/>
                  <a:pt x="96615" y="22086"/>
                </a:cubicBezTo>
                <a:cubicBezTo>
                  <a:pt x="99310" y="23385"/>
                  <a:pt x="100465" y="24094"/>
                  <a:pt x="102582" y="31062"/>
                </a:cubicBezTo>
                <a:cubicBezTo>
                  <a:pt x="103929" y="35078"/>
                  <a:pt x="102101" y="40748"/>
                  <a:pt x="100946" y="43700"/>
                </a:cubicBezTo>
                <a:cubicBezTo>
                  <a:pt x="100465" y="45000"/>
                  <a:pt x="100465" y="46653"/>
                  <a:pt x="100753" y="48070"/>
                </a:cubicBezTo>
                <a:cubicBezTo>
                  <a:pt x="101523" y="51732"/>
                  <a:pt x="100946" y="53385"/>
                  <a:pt x="100946" y="54094"/>
                </a:cubicBezTo>
                <a:lnTo>
                  <a:pt x="100946" y="54094"/>
                </a:lnTo>
                <a:lnTo>
                  <a:pt x="100753" y="54330"/>
                </a:lnTo>
                <a:cubicBezTo>
                  <a:pt x="99310" y="56692"/>
                  <a:pt x="96615" y="61417"/>
                  <a:pt x="96615" y="71692"/>
                </a:cubicBezTo>
                <a:cubicBezTo>
                  <a:pt x="96615" y="83031"/>
                  <a:pt x="102870" y="88346"/>
                  <a:pt x="106720" y="89409"/>
                </a:cubicBezTo>
                <a:cubicBezTo>
                  <a:pt x="110184" y="91062"/>
                  <a:pt x="113456" y="93425"/>
                  <a:pt x="114322" y="99685"/>
                </a:cubicBezTo>
                <a:lnTo>
                  <a:pt x="102582" y="99685"/>
                </a:lnTo>
                <a:cubicBezTo>
                  <a:pt x="103736" y="101692"/>
                  <a:pt x="104506" y="104055"/>
                  <a:pt x="105084" y="106417"/>
                </a:cubicBezTo>
                <a:lnTo>
                  <a:pt x="117305" y="106417"/>
                </a:lnTo>
                <a:cubicBezTo>
                  <a:pt x="120000" y="106417"/>
                  <a:pt x="120000" y="102992"/>
                  <a:pt x="120000" y="102992"/>
                </a:cubicBezTo>
                <a:cubicBezTo>
                  <a:pt x="119422" y="90000"/>
                  <a:pt x="112975" y="85393"/>
                  <a:pt x="108067" y="83385"/>
                </a:cubicBezTo>
                <a:close/>
                <a:moveTo>
                  <a:pt x="81411" y="90708"/>
                </a:moveTo>
                <a:cubicBezTo>
                  <a:pt x="81411" y="90708"/>
                  <a:pt x="71692" y="87755"/>
                  <a:pt x="71692" y="75354"/>
                </a:cubicBezTo>
                <a:cubicBezTo>
                  <a:pt x="71692" y="64370"/>
                  <a:pt x="75733" y="60708"/>
                  <a:pt x="77080" y="57992"/>
                </a:cubicBezTo>
                <a:cubicBezTo>
                  <a:pt x="77080" y="57992"/>
                  <a:pt x="80352" y="54685"/>
                  <a:pt x="78139" y="43700"/>
                </a:cubicBezTo>
                <a:cubicBezTo>
                  <a:pt x="81700" y="37677"/>
                  <a:pt x="82758" y="27755"/>
                  <a:pt x="78428" y="15708"/>
                </a:cubicBezTo>
                <a:cubicBezTo>
                  <a:pt x="76022" y="8740"/>
                  <a:pt x="73809" y="4724"/>
                  <a:pt x="70537" y="2362"/>
                </a:cubicBezTo>
                <a:cubicBezTo>
                  <a:pt x="68131" y="708"/>
                  <a:pt x="65437" y="0"/>
                  <a:pt x="62935" y="0"/>
                </a:cubicBezTo>
                <a:cubicBezTo>
                  <a:pt x="58123" y="0"/>
                  <a:pt x="53504" y="2007"/>
                  <a:pt x="51579" y="3661"/>
                </a:cubicBezTo>
                <a:cubicBezTo>
                  <a:pt x="46094" y="6732"/>
                  <a:pt x="42630" y="9330"/>
                  <a:pt x="39069" y="20078"/>
                </a:cubicBezTo>
                <a:cubicBezTo>
                  <a:pt x="36086" y="28700"/>
                  <a:pt x="39647" y="38385"/>
                  <a:pt x="41283" y="43346"/>
                </a:cubicBezTo>
                <a:cubicBezTo>
                  <a:pt x="39069" y="54330"/>
                  <a:pt x="42052" y="57992"/>
                  <a:pt x="42052" y="57992"/>
                </a:cubicBezTo>
                <a:cubicBezTo>
                  <a:pt x="43688" y="60708"/>
                  <a:pt x="47441" y="64724"/>
                  <a:pt x="47441" y="75354"/>
                </a:cubicBezTo>
                <a:cubicBezTo>
                  <a:pt x="47441" y="87755"/>
                  <a:pt x="37722" y="90708"/>
                  <a:pt x="37722" y="90708"/>
                </a:cubicBezTo>
                <a:cubicBezTo>
                  <a:pt x="31467" y="93425"/>
                  <a:pt x="18668" y="98740"/>
                  <a:pt x="18668" y="116692"/>
                </a:cubicBezTo>
                <a:cubicBezTo>
                  <a:pt x="18668" y="116692"/>
                  <a:pt x="18668" y="120000"/>
                  <a:pt x="21459" y="120000"/>
                </a:cubicBezTo>
                <a:lnTo>
                  <a:pt x="97481" y="120000"/>
                </a:lnTo>
                <a:cubicBezTo>
                  <a:pt x="100176" y="120000"/>
                  <a:pt x="100176" y="116692"/>
                  <a:pt x="100176" y="116692"/>
                </a:cubicBezTo>
                <a:cubicBezTo>
                  <a:pt x="100465" y="98740"/>
                  <a:pt x="87377" y="93425"/>
                  <a:pt x="81411" y="90708"/>
                </a:cubicBezTo>
                <a:close/>
                <a:moveTo>
                  <a:pt x="24635" y="113385"/>
                </a:moveTo>
                <a:cubicBezTo>
                  <a:pt x="25982" y="104055"/>
                  <a:pt x="32526" y="100393"/>
                  <a:pt x="39647" y="97322"/>
                </a:cubicBezTo>
                <a:lnTo>
                  <a:pt x="39839" y="97322"/>
                </a:lnTo>
                <a:cubicBezTo>
                  <a:pt x="44747" y="95669"/>
                  <a:pt x="53504" y="89409"/>
                  <a:pt x="53504" y="75708"/>
                </a:cubicBezTo>
                <a:cubicBezTo>
                  <a:pt x="53504" y="64015"/>
                  <a:pt x="49655" y="58346"/>
                  <a:pt x="47441" y="55393"/>
                </a:cubicBezTo>
                <a:cubicBezTo>
                  <a:pt x="46960" y="54685"/>
                  <a:pt x="46672" y="54094"/>
                  <a:pt x="46672" y="54094"/>
                </a:cubicBezTo>
                <a:cubicBezTo>
                  <a:pt x="46383" y="53740"/>
                  <a:pt x="45613" y="51023"/>
                  <a:pt x="46960" y="45000"/>
                </a:cubicBezTo>
                <a:cubicBezTo>
                  <a:pt x="47441" y="42047"/>
                  <a:pt x="46672" y="40748"/>
                  <a:pt x="46672" y="40748"/>
                </a:cubicBezTo>
                <a:cubicBezTo>
                  <a:pt x="45324" y="36732"/>
                  <a:pt x="42341" y="29055"/>
                  <a:pt x="44458" y="22677"/>
                </a:cubicBezTo>
                <a:cubicBezTo>
                  <a:pt x="47249" y="14055"/>
                  <a:pt x="49655" y="12401"/>
                  <a:pt x="54274" y="10039"/>
                </a:cubicBezTo>
                <a:cubicBezTo>
                  <a:pt x="54562" y="10039"/>
                  <a:pt x="54851" y="9685"/>
                  <a:pt x="55044" y="9330"/>
                </a:cubicBezTo>
                <a:cubicBezTo>
                  <a:pt x="55910" y="8740"/>
                  <a:pt x="59470" y="6732"/>
                  <a:pt x="63512" y="6732"/>
                </a:cubicBezTo>
                <a:cubicBezTo>
                  <a:pt x="65437" y="6732"/>
                  <a:pt x="67265" y="7086"/>
                  <a:pt x="68708" y="8031"/>
                </a:cubicBezTo>
                <a:cubicBezTo>
                  <a:pt x="70344" y="9094"/>
                  <a:pt x="71884" y="11338"/>
                  <a:pt x="74097" y="18070"/>
                </a:cubicBezTo>
                <a:cubicBezTo>
                  <a:pt x="78428" y="30354"/>
                  <a:pt x="75733" y="37086"/>
                  <a:pt x="74386" y="39330"/>
                </a:cubicBezTo>
                <a:cubicBezTo>
                  <a:pt x="73520" y="40984"/>
                  <a:pt x="73039" y="42992"/>
                  <a:pt x="73520" y="44763"/>
                </a:cubicBezTo>
                <a:cubicBezTo>
                  <a:pt x="74675" y="50314"/>
                  <a:pt x="73809" y="52677"/>
                  <a:pt x="73809" y="53031"/>
                </a:cubicBezTo>
                <a:cubicBezTo>
                  <a:pt x="73809" y="53031"/>
                  <a:pt x="73039" y="54094"/>
                  <a:pt x="72750" y="54685"/>
                </a:cubicBezTo>
                <a:cubicBezTo>
                  <a:pt x="70537" y="57755"/>
                  <a:pt x="66784" y="63425"/>
                  <a:pt x="66784" y="75000"/>
                </a:cubicBezTo>
                <a:cubicBezTo>
                  <a:pt x="66784" y="88700"/>
                  <a:pt x="75445" y="95078"/>
                  <a:pt x="80352" y="96732"/>
                </a:cubicBezTo>
                <a:lnTo>
                  <a:pt x="80641" y="96732"/>
                </a:lnTo>
                <a:cubicBezTo>
                  <a:pt x="87377" y="99685"/>
                  <a:pt x="94210" y="103346"/>
                  <a:pt x="95557" y="112677"/>
                </a:cubicBezTo>
                <a:lnTo>
                  <a:pt x="24635" y="112677"/>
                </a:lnTo>
                <a:lnTo>
                  <a:pt x="24635" y="113385"/>
                </a:lnTo>
                <a:close/>
              </a:path>
            </a:pathLst>
          </a:custGeom>
          <a:solidFill>
            <a:schemeClr val="lt1"/>
          </a:solidFill>
          <a:ln>
            <a:noFill/>
          </a:ln>
        </p:spPr>
        <p:txBody>
          <a:bodyPr wrap="square" lIns="91425" tIns="45700" rIns="91425" bIns="45700" anchor="t" anchorCtr="0">
            <a:noAutofit/>
          </a:bodyPr>
          <a:lstStyle/>
          <a:p>
            <a:pPr marL="0" marR="0" lvl="0" indent="0" algn="l" rtl="0">
              <a:lnSpc>
                <a:spcPct val="100000"/>
              </a:lnSpc>
              <a:spcBef>
                <a:spcPts val="0"/>
              </a:spcBef>
              <a:spcAft>
                <a:spcPts val="0"/>
              </a:spcAft>
              <a:buSzPct val="25000"/>
              <a:buNone/>
            </a:pPr>
            <a:endParaRPr sz="1800">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Shape 712"/>
          <p:cNvSpPr txBox="1">
            <a:spLocks noGrp="1"/>
          </p:cNvSpPr>
          <p:nvPr>
            <p:ph type="sldNum" idx="12"/>
          </p:nvPr>
        </p:nvSpPr>
        <p:spPr>
          <a:xfrm>
            <a:off x="8421384" y="175251"/>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24</a:t>
            </a:fld>
            <a:endParaRPr lang="en"/>
          </a:p>
        </p:txBody>
      </p:sp>
      <p:sp>
        <p:nvSpPr>
          <p:cNvPr id="713" name="Shape 713"/>
          <p:cNvSpPr txBox="1"/>
          <p:nvPr/>
        </p:nvSpPr>
        <p:spPr>
          <a:xfrm>
            <a:off x="364050" y="3048477"/>
            <a:ext cx="8415900" cy="746700"/>
          </a:xfrm>
          <a:prstGeom prst="rect">
            <a:avLst/>
          </a:prstGeom>
          <a:noFill/>
          <a:ln>
            <a:noFill/>
          </a:ln>
        </p:spPr>
        <p:txBody>
          <a:bodyPr wrap="square" lIns="91425" tIns="91425" rIns="91425" bIns="91425" anchor="t" anchorCtr="0">
            <a:noAutofit/>
          </a:bodyPr>
          <a:lstStyle/>
          <a:p>
            <a:pPr lvl="0" algn="just" rtl="0">
              <a:spcBef>
                <a:spcPts val="0"/>
              </a:spcBef>
              <a:buNone/>
            </a:pPr>
            <a:r>
              <a:rPr lang="en" sz="1000">
                <a:solidFill>
                  <a:srgbClr val="999999"/>
                </a:solidFill>
                <a:highlight>
                  <a:srgbClr val="FFFFFF"/>
                </a:highlight>
                <a:latin typeface="Open Sans"/>
                <a:ea typeface="Open Sans"/>
                <a:cs typeface="Open Sans"/>
                <a:sym typeface="Open Sans"/>
              </a:rPr>
              <a:t>We managed to greatly reduce our pricing as our registrations and renewal costs drastically went down. We also managed to increase our hosting capacity to accommodate thousands of domains in space and bandwidth as we foresee growth in the near future. To date we have moved more than a 100 domains under our registrar account and growing each month.</a:t>
            </a:r>
          </a:p>
        </p:txBody>
      </p:sp>
      <p:sp>
        <p:nvSpPr>
          <p:cNvPr id="714" name="Shape 714"/>
          <p:cNvSpPr txBox="1"/>
          <p:nvPr/>
        </p:nvSpPr>
        <p:spPr>
          <a:xfrm>
            <a:off x="311700" y="34100"/>
            <a:ext cx="8520600" cy="572700"/>
          </a:xfrm>
          <a:prstGeom prst="rect">
            <a:avLst/>
          </a:prstGeom>
          <a:noFill/>
          <a:ln>
            <a:noFill/>
          </a:ln>
        </p:spPr>
        <p:txBody>
          <a:bodyPr wrap="square" lIns="91425" tIns="91425" rIns="91425" bIns="91425" anchor="t" anchorCtr="0">
            <a:noAutofit/>
          </a:bodyPr>
          <a:lstStyle/>
          <a:p>
            <a:pPr lvl="0" algn="ctr" rtl="0">
              <a:spcBef>
                <a:spcPts val="0"/>
              </a:spcBef>
              <a:buNone/>
            </a:pPr>
            <a:r>
              <a:rPr lang="en" sz="3800" b="1">
                <a:solidFill>
                  <a:srgbClr val="666666"/>
                </a:solidFill>
                <a:latin typeface="Dosis"/>
                <a:ea typeface="Dosis"/>
                <a:cs typeface="Dosis"/>
                <a:sym typeface="Dosis"/>
              </a:rPr>
              <a:t>Philly Marokane</a:t>
            </a:r>
          </a:p>
        </p:txBody>
      </p:sp>
      <p:sp>
        <p:nvSpPr>
          <p:cNvPr id="715" name="Shape 715"/>
          <p:cNvSpPr txBox="1"/>
          <p:nvPr/>
        </p:nvSpPr>
        <p:spPr>
          <a:xfrm>
            <a:off x="2249850" y="606800"/>
            <a:ext cx="4644300" cy="244800"/>
          </a:xfrm>
          <a:prstGeom prst="rect">
            <a:avLst/>
          </a:prstGeom>
          <a:noFill/>
          <a:ln>
            <a:noFill/>
          </a:ln>
        </p:spPr>
        <p:txBody>
          <a:bodyPr wrap="square" lIns="91425" tIns="91425" rIns="91425" bIns="91425" anchor="t" anchorCtr="0">
            <a:noAutofit/>
          </a:bodyPr>
          <a:lstStyle/>
          <a:p>
            <a:pPr lvl="0" algn="ctr" rtl="0">
              <a:lnSpc>
                <a:spcPct val="115000"/>
              </a:lnSpc>
              <a:spcBef>
                <a:spcPts val="0"/>
              </a:spcBef>
              <a:spcAft>
                <a:spcPts val="1600"/>
              </a:spcAft>
              <a:buNone/>
            </a:pPr>
            <a:r>
              <a:rPr lang="en" sz="1600">
                <a:solidFill>
                  <a:srgbClr val="595959"/>
                </a:solidFill>
                <a:latin typeface="Open Sans"/>
                <a:ea typeface="Open Sans"/>
                <a:cs typeface="Open Sans"/>
                <a:sym typeface="Open Sans"/>
              </a:rPr>
              <a:t>MLData Computer Systems</a:t>
            </a:r>
          </a:p>
        </p:txBody>
      </p:sp>
      <p:sp>
        <p:nvSpPr>
          <p:cNvPr id="716" name="Shape 716"/>
          <p:cNvSpPr/>
          <p:nvPr/>
        </p:nvSpPr>
        <p:spPr>
          <a:xfrm>
            <a:off x="3765790" y="1072339"/>
            <a:ext cx="1612500" cy="1612500"/>
          </a:xfrm>
          <a:prstGeom prst="ellipse">
            <a:avLst/>
          </a:prstGeom>
          <a:solidFill>
            <a:srgbClr val="D8D8D8"/>
          </a:solidFill>
          <a:ln>
            <a:noFill/>
          </a:ln>
        </p:spPr>
        <p:txBody>
          <a:bodyPr wrap="square" lIns="91425" tIns="45700" rIns="91425" bIns="45700" anchor="ctr" anchorCtr="0">
            <a:noAutofit/>
          </a:bodyPr>
          <a:lstStyle/>
          <a:p>
            <a:pPr marL="0" marR="0" lvl="0" indent="0" algn="ctr" rtl="0">
              <a:spcBef>
                <a:spcPts val="0"/>
              </a:spcBef>
              <a:buSzPct val="25000"/>
              <a:buNone/>
            </a:pPr>
            <a:endParaRPr sz="1800" b="0" i="0" u="none" strike="noStrike" cap="none">
              <a:solidFill>
                <a:srgbClr val="FFFFFF"/>
              </a:solidFill>
              <a:latin typeface="Calibri"/>
              <a:ea typeface="Calibri"/>
              <a:cs typeface="Calibri"/>
              <a:sym typeface="Calibri"/>
            </a:endParaRPr>
          </a:p>
        </p:txBody>
      </p:sp>
      <p:sp>
        <p:nvSpPr>
          <p:cNvPr id="717" name="Shape 717"/>
          <p:cNvSpPr/>
          <p:nvPr/>
        </p:nvSpPr>
        <p:spPr>
          <a:xfrm>
            <a:off x="3687750" y="994300"/>
            <a:ext cx="1768500" cy="1768500"/>
          </a:xfrm>
          <a:prstGeom prst="ellipse">
            <a:avLst/>
          </a:prstGeom>
          <a:solidFill>
            <a:srgbClr val="FFFFFF"/>
          </a:solidFill>
          <a:ln w="19050" cap="flat" cmpd="sng">
            <a:solidFill>
              <a:srgbClr val="6AA84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SzPct val="25000"/>
              <a:buNone/>
            </a:pPr>
            <a:endParaRPr sz="1800" b="0" i="0" u="none" strike="noStrike" cap="none">
              <a:solidFill>
                <a:srgbClr val="FFFFFF"/>
              </a:solidFill>
              <a:latin typeface="Calibri"/>
              <a:ea typeface="Calibri"/>
              <a:cs typeface="Calibri"/>
              <a:sym typeface="Calibri"/>
            </a:endParaRPr>
          </a:p>
        </p:txBody>
      </p:sp>
      <p:pic>
        <p:nvPicPr>
          <p:cNvPr id="718" name="Shape 718" descr="unnamed.png"/>
          <p:cNvPicPr preferRelativeResize="0"/>
          <p:nvPr/>
        </p:nvPicPr>
        <p:blipFill rotWithShape="1">
          <a:blip r:embed="rId3">
            <a:alphaModFix/>
          </a:blip>
          <a:srcRect l="5564" r="73986"/>
          <a:stretch/>
        </p:blipFill>
        <p:spPr>
          <a:xfrm>
            <a:off x="3765843" y="1072394"/>
            <a:ext cx="1612500" cy="1599900"/>
          </a:xfrm>
          <a:prstGeom prst="ellipse">
            <a:avLst/>
          </a:prstGeom>
          <a:noFill/>
          <a:ln w="9525" cap="flat" cmpd="sng">
            <a:solidFill>
              <a:srgbClr val="D8D8D8"/>
            </a:solidFill>
            <a:prstDash val="solid"/>
            <a:round/>
            <a:headEnd type="none" w="med" len="med"/>
            <a:tailEnd type="none" w="med" len="med"/>
          </a:ln>
        </p:spPr>
      </p:pic>
      <p:sp>
        <p:nvSpPr>
          <p:cNvPr id="719" name="Shape 719"/>
          <p:cNvSpPr txBox="1"/>
          <p:nvPr/>
        </p:nvSpPr>
        <p:spPr>
          <a:xfrm>
            <a:off x="2087850" y="3838884"/>
            <a:ext cx="4968300" cy="746700"/>
          </a:xfrm>
          <a:prstGeom prst="rect">
            <a:avLst/>
          </a:prstGeom>
          <a:noFill/>
          <a:ln>
            <a:noFill/>
          </a:ln>
        </p:spPr>
        <p:txBody>
          <a:bodyPr wrap="square" lIns="91425" tIns="91425" rIns="91425" bIns="91425" anchor="t" anchorCtr="0">
            <a:noAutofit/>
          </a:bodyPr>
          <a:lstStyle/>
          <a:p>
            <a:pPr lvl="0" algn="ctr" rtl="0">
              <a:spcBef>
                <a:spcPts val="0"/>
              </a:spcBef>
              <a:buNone/>
            </a:pPr>
            <a:r>
              <a:rPr lang="en" sz="2000" b="1">
                <a:solidFill>
                  <a:srgbClr val="666666"/>
                </a:solidFill>
                <a:latin typeface="Dosis"/>
                <a:ea typeface="Dosis"/>
                <a:cs typeface="Dosis"/>
                <a:sym typeface="Dosis"/>
              </a:rPr>
              <a:t>Before our meeting Limpopo only had once registrar, today I believe we are the second Limpopo based registrar.</a:t>
            </a:r>
          </a:p>
        </p:txBody>
      </p:sp>
      <p:sp>
        <p:nvSpPr>
          <p:cNvPr id="720" name="Shape 720"/>
          <p:cNvSpPr txBox="1"/>
          <p:nvPr/>
        </p:nvSpPr>
        <p:spPr>
          <a:xfrm>
            <a:off x="1872703" y="3534708"/>
            <a:ext cx="548700" cy="572700"/>
          </a:xfrm>
          <a:prstGeom prst="rect">
            <a:avLst/>
          </a:prstGeom>
          <a:noFill/>
          <a:ln>
            <a:noFill/>
          </a:ln>
        </p:spPr>
        <p:txBody>
          <a:bodyPr wrap="square" lIns="91425" tIns="91425" rIns="91425" bIns="91425" anchor="t" anchorCtr="0">
            <a:noAutofit/>
          </a:bodyPr>
          <a:lstStyle/>
          <a:p>
            <a:pPr lvl="0" rtl="0">
              <a:spcBef>
                <a:spcPts val="0"/>
              </a:spcBef>
              <a:buNone/>
            </a:pPr>
            <a:r>
              <a:rPr lang="en" sz="7200" dirty="0">
                <a:solidFill>
                  <a:srgbClr val="6AA84F"/>
                </a:solidFill>
              </a:rPr>
              <a:t>“</a:t>
            </a:r>
          </a:p>
        </p:txBody>
      </p:sp>
      <p:sp>
        <p:nvSpPr>
          <p:cNvPr id="721" name="Shape 721"/>
          <p:cNvSpPr txBox="1"/>
          <p:nvPr/>
        </p:nvSpPr>
        <p:spPr>
          <a:xfrm>
            <a:off x="6806610" y="4344195"/>
            <a:ext cx="548700" cy="572700"/>
          </a:xfrm>
          <a:prstGeom prst="rect">
            <a:avLst/>
          </a:prstGeom>
          <a:noFill/>
          <a:ln>
            <a:noFill/>
          </a:ln>
        </p:spPr>
        <p:txBody>
          <a:bodyPr wrap="square" lIns="91425" tIns="91425" rIns="91425" bIns="91425" anchor="t" anchorCtr="0">
            <a:noAutofit/>
          </a:bodyPr>
          <a:lstStyle/>
          <a:p>
            <a:pPr lvl="0" rtl="0">
              <a:spcBef>
                <a:spcPts val="0"/>
              </a:spcBef>
              <a:buNone/>
            </a:pPr>
            <a:r>
              <a:rPr lang="en" sz="7200" dirty="0">
                <a:solidFill>
                  <a:srgbClr val="6AA84F"/>
                </a:solidFill>
              </a:rPr>
              <a:t>”</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Shape 222"/>
          <p:cNvSpPr txBox="1"/>
          <p:nvPr/>
        </p:nvSpPr>
        <p:spPr>
          <a:xfrm>
            <a:off x="8421384" y="138251"/>
            <a:ext cx="548700" cy="393600"/>
          </a:xfrm>
          <a:prstGeom prst="rect">
            <a:avLst/>
          </a:prstGeom>
          <a:solidFill>
            <a:srgbClr val="0B5394"/>
          </a:solidFill>
          <a:ln>
            <a:noFill/>
          </a:ln>
        </p:spPr>
        <p:txBody>
          <a:bodyPr wrap="square" lIns="91425" tIns="91425" rIns="91425" bIns="91425" anchor="ctr" anchorCtr="0">
            <a:noAutofit/>
          </a:bodyPr>
          <a:lstStyle/>
          <a:p>
            <a:pPr lvl="0" algn="ctr" rtl="0">
              <a:spcBef>
                <a:spcPts val="0"/>
              </a:spcBef>
              <a:buNone/>
            </a:pPr>
            <a:fld id="{00000000-1234-1234-1234-123412341234}" type="slidenum">
              <a:rPr lang="en" sz="1300">
                <a:solidFill>
                  <a:srgbClr val="FFFFFF"/>
                </a:solidFill>
              </a:rPr>
              <a:t>3</a:t>
            </a:fld>
            <a:endParaRPr lang="en" sz="1300">
              <a:solidFill>
                <a:srgbClr val="FFFFFF"/>
              </a:solidFill>
            </a:endParaRPr>
          </a:p>
        </p:txBody>
      </p:sp>
      <p:sp>
        <p:nvSpPr>
          <p:cNvPr id="223" name="Shape 223"/>
          <p:cNvSpPr txBox="1"/>
          <p:nvPr/>
        </p:nvSpPr>
        <p:spPr>
          <a:xfrm>
            <a:off x="4832400" y="1228675"/>
            <a:ext cx="3999900" cy="3416400"/>
          </a:xfrm>
          <a:prstGeom prst="rect">
            <a:avLst/>
          </a:prstGeom>
          <a:noFill/>
          <a:ln>
            <a:noFill/>
          </a:ln>
        </p:spPr>
        <p:txBody>
          <a:bodyPr wrap="square" lIns="91425" tIns="91425" rIns="91425" bIns="91425" anchor="t" anchorCtr="0">
            <a:noAutofit/>
          </a:bodyPr>
          <a:lstStyle/>
          <a:p>
            <a:pPr lvl="0" algn="just" rtl="0">
              <a:lnSpc>
                <a:spcPct val="142857"/>
              </a:lnSpc>
              <a:spcBef>
                <a:spcPts val="0"/>
              </a:spcBef>
              <a:spcAft>
                <a:spcPts val="1100"/>
              </a:spcAft>
              <a:buNone/>
            </a:pPr>
            <a:r>
              <a:rPr lang="en" sz="1050">
                <a:solidFill>
                  <a:srgbClr val="666666"/>
                </a:solidFill>
                <a:latin typeface="Open Sans"/>
                <a:ea typeface="Open Sans"/>
                <a:cs typeface="Open Sans"/>
                <a:sym typeface="Open Sans"/>
              </a:rPr>
              <a:t>The internet and digital technologies are transforming our world. But existing barriers mean internet companies and start-ups have their horizons limited, and businesses and</a:t>
            </a:r>
            <a:br>
              <a:rPr lang="en" sz="1050">
                <a:solidFill>
                  <a:srgbClr val="666666"/>
                </a:solidFill>
                <a:latin typeface="Open Sans"/>
                <a:ea typeface="Open Sans"/>
                <a:cs typeface="Open Sans"/>
                <a:sym typeface="Open Sans"/>
              </a:rPr>
            </a:br>
            <a:r>
              <a:rPr lang="en" sz="1050">
                <a:solidFill>
                  <a:srgbClr val="666666"/>
                </a:solidFill>
                <a:latin typeface="Open Sans"/>
                <a:ea typeface="Open Sans"/>
                <a:cs typeface="Open Sans"/>
                <a:sym typeface="Open Sans"/>
              </a:rPr>
              <a:t>governments cannot fully benefit from a digital future.</a:t>
            </a:r>
          </a:p>
          <a:p>
            <a:pPr lvl="0" algn="just" rtl="0">
              <a:lnSpc>
                <a:spcPct val="142857"/>
              </a:lnSpc>
              <a:spcBef>
                <a:spcPts val="0"/>
              </a:spcBef>
              <a:spcAft>
                <a:spcPts val="1100"/>
              </a:spcAft>
              <a:buNone/>
            </a:pPr>
            <a:r>
              <a:rPr lang="en" sz="1050">
                <a:solidFill>
                  <a:srgbClr val="666666"/>
                </a:solidFill>
                <a:latin typeface="Open Sans"/>
                <a:ea typeface="Open Sans"/>
                <a:cs typeface="Open Sans"/>
                <a:sym typeface="Open Sans"/>
              </a:rPr>
              <a:t>Since from 1994 Great strides have been made to improve the status and participation of historically disadvantaged people in the formal ICT economy. Unfortunately, Small and Medium Enterprises (SMMEs) still face major challenges while trying to access affordable business management information or training relevant to their needs and local</a:t>
            </a:r>
            <a:br>
              <a:rPr lang="en" sz="1050">
                <a:solidFill>
                  <a:srgbClr val="666666"/>
                </a:solidFill>
                <a:latin typeface="Open Sans"/>
                <a:ea typeface="Open Sans"/>
                <a:cs typeface="Open Sans"/>
                <a:sym typeface="Open Sans"/>
              </a:rPr>
            </a:br>
            <a:r>
              <a:rPr lang="en" sz="1050">
                <a:solidFill>
                  <a:srgbClr val="666666"/>
                </a:solidFill>
                <a:latin typeface="Open Sans"/>
                <a:ea typeface="Open Sans"/>
                <a:cs typeface="Open Sans"/>
                <a:sym typeface="Open Sans"/>
              </a:rPr>
              <a:t>Markets. </a:t>
            </a:r>
          </a:p>
          <a:p>
            <a:pPr lvl="0" algn="just" rtl="0">
              <a:lnSpc>
                <a:spcPct val="142857"/>
              </a:lnSpc>
              <a:spcBef>
                <a:spcPts val="0"/>
              </a:spcBef>
              <a:spcAft>
                <a:spcPts val="1100"/>
              </a:spcAft>
              <a:buNone/>
            </a:pPr>
            <a:r>
              <a:rPr lang="en" sz="1050">
                <a:solidFill>
                  <a:srgbClr val="666666"/>
                </a:solidFill>
                <a:latin typeface="Open Sans"/>
                <a:ea typeface="Open Sans"/>
                <a:cs typeface="Open Sans"/>
                <a:sym typeface="Open Sans"/>
              </a:rPr>
              <a:t/>
            </a:r>
            <a:br>
              <a:rPr lang="en" sz="1050">
                <a:solidFill>
                  <a:srgbClr val="666666"/>
                </a:solidFill>
                <a:latin typeface="Open Sans"/>
                <a:ea typeface="Open Sans"/>
                <a:cs typeface="Open Sans"/>
                <a:sym typeface="Open Sans"/>
              </a:rPr>
            </a:br>
            <a:endParaRPr lang="en" sz="1050">
              <a:solidFill>
                <a:srgbClr val="666666"/>
              </a:solidFill>
              <a:latin typeface="Open Sans"/>
              <a:ea typeface="Open Sans"/>
              <a:cs typeface="Open Sans"/>
              <a:sym typeface="Open Sans"/>
            </a:endParaRPr>
          </a:p>
        </p:txBody>
      </p:sp>
      <p:sp>
        <p:nvSpPr>
          <p:cNvPr id="224" name="Shape 224"/>
          <p:cNvSpPr txBox="1"/>
          <p:nvPr/>
        </p:nvSpPr>
        <p:spPr>
          <a:xfrm>
            <a:off x="311700" y="1228675"/>
            <a:ext cx="3999900" cy="3416400"/>
          </a:xfrm>
          <a:prstGeom prst="rect">
            <a:avLst/>
          </a:prstGeom>
          <a:noFill/>
          <a:ln>
            <a:noFill/>
          </a:ln>
        </p:spPr>
        <p:txBody>
          <a:bodyPr wrap="square" lIns="91425" tIns="91425" rIns="91425" bIns="91425" anchor="t" anchorCtr="0">
            <a:noAutofit/>
          </a:bodyPr>
          <a:lstStyle/>
          <a:p>
            <a:pPr lvl="0" algn="just" rtl="0">
              <a:lnSpc>
                <a:spcPct val="142857"/>
              </a:lnSpc>
              <a:spcBef>
                <a:spcPts val="0"/>
              </a:spcBef>
              <a:spcAft>
                <a:spcPts val="1100"/>
              </a:spcAft>
              <a:buNone/>
            </a:pPr>
            <a:r>
              <a:rPr lang="en" sz="1050">
                <a:solidFill>
                  <a:srgbClr val="666666"/>
                </a:solidFill>
                <a:latin typeface="Open Sans"/>
                <a:ea typeface="Open Sans"/>
                <a:cs typeface="Open Sans"/>
                <a:sym typeface="Open Sans"/>
              </a:rPr>
              <a:t>Information and Communication Technology (ICT) is developing at a rapid rate, with more everyday interaction, communication and activity exercised digitally than ever before. In particular, the internet is increasingly regarded as a basic utility much like electricity,  gas and water.   </a:t>
            </a:r>
          </a:p>
          <a:p>
            <a:pPr lvl="0" algn="just" rtl="0">
              <a:lnSpc>
                <a:spcPct val="142857"/>
              </a:lnSpc>
              <a:spcBef>
                <a:spcPts val="0"/>
              </a:spcBef>
              <a:spcAft>
                <a:spcPts val="1100"/>
              </a:spcAft>
              <a:buNone/>
            </a:pPr>
            <a:r>
              <a:rPr lang="en" sz="1050">
                <a:solidFill>
                  <a:srgbClr val="666666"/>
                </a:solidFill>
                <a:latin typeface="Open Sans"/>
                <a:ea typeface="Open Sans"/>
                <a:cs typeface="Open Sans"/>
                <a:sym typeface="Open Sans"/>
              </a:rPr>
              <a:t>Consequently, there is a broad and growing public interest in ensuring access to the internet for all and to ensuring that the evolution of digital technology does not exacerbate the deprivation of people experiencing poverty and inequality.</a:t>
            </a:r>
          </a:p>
        </p:txBody>
      </p:sp>
      <p:sp>
        <p:nvSpPr>
          <p:cNvPr id="225" name="Shape 225"/>
          <p:cNvSpPr txBox="1"/>
          <p:nvPr/>
        </p:nvSpPr>
        <p:spPr>
          <a:xfrm>
            <a:off x="311700" y="34100"/>
            <a:ext cx="8520600" cy="572700"/>
          </a:xfrm>
          <a:prstGeom prst="rect">
            <a:avLst/>
          </a:prstGeom>
          <a:noFill/>
          <a:ln>
            <a:noFill/>
          </a:ln>
        </p:spPr>
        <p:txBody>
          <a:bodyPr wrap="square" lIns="91425" tIns="91425" rIns="91425" bIns="91425" anchor="t" anchorCtr="0">
            <a:noAutofit/>
          </a:bodyPr>
          <a:lstStyle/>
          <a:p>
            <a:pPr lvl="0" algn="ctr" rtl="0">
              <a:spcBef>
                <a:spcPts val="0"/>
              </a:spcBef>
              <a:buNone/>
            </a:pPr>
            <a:r>
              <a:rPr lang="en" sz="3800" b="1">
                <a:solidFill>
                  <a:srgbClr val="666666"/>
                </a:solidFill>
                <a:latin typeface="Dosis"/>
                <a:ea typeface="Dosis"/>
                <a:cs typeface="Dosis"/>
                <a:sym typeface="Dosis"/>
              </a:rPr>
              <a:t>Background</a:t>
            </a:r>
          </a:p>
        </p:txBody>
      </p:sp>
      <p:sp>
        <p:nvSpPr>
          <p:cNvPr id="226" name="Shape 226"/>
          <p:cNvSpPr txBox="1"/>
          <p:nvPr/>
        </p:nvSpPr>
        <p:spPr>
          <a:xfrm>
            <a:off x="2249850" y="606800"/>
            <a:ext cx="4644300" cy="244800"/>
          </a:xfrm>
          <a:prstGeom prst="rect">
            <a:avLst/>
          </a:prstGeom>
          <a:noFill/>
          <a:ln>
            <a:noFill/>
          </a:ln>
        </p:spPr>
        <p:txBody>
          <a:bodyPr wrap="square" lIns="91425" tIns="91425" rIns="91425" bIns="91425" anchor="t" anchorCtr="0">
            <a:noAutofit/>
          </a:bodyPr>
          <a:lstStyle/>
          <a:p>
            <a:pPr lvl="0" algn="ctr" rtl="0">
              <a:lnSpc>
                <a:spcPct val="115000"/>
              </a:lnSpc>
              <a:spcBef>
                <a:spcPts val="0"/>
              </a:spcBef>
              <a:spcAft>
                <a:spcPts val="1600"/>
              </a:spcAft>
              <a:buNone/>
            </a:pPr>
            <a:r>
              <a:rPr lang="en" sz="1600">
                <a:solidFill>
                  <a:srgbClr val="595959"/>
                </a:solidFill>
                <a:latin typeface="Open Sans"/>
                <a:ea typeface="Open Sans"/>
                <a:cs typeface="Open Sans"/>
                <a:sym typeface="Open Sans"/>
              </a:rPr>
              <a:t>ICT for Development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Shape 231"/>
          <p:cNvSpPr txBox="1"/>
          <p:nvPr/>
        </p:nvSpPr>
        <p:spPr>
          <a:xfrm>
            <a:off x="8421384" y="138251"/>
            <a:ext cx="548700" cy="393600"/>
          </a:xfrm>
          <a:prstGeom prst="rect">
            <a:avLst/>
          </a:prstGeom>
          <a:solidFill>
            <a:srgbClr val="0B5394"/>
          </a:solidFill>
          <a:ln>
            <a:noFill/>
          </a:ln>
        </p:spPr>
        <p:txBody>
          <a:bodyPr wrap="square" lIns="91425" tIns="91425" rIns="91425" bIns="91425" anchor="ctr" anchorCtr="0">
            <a:noAutofit/>
          </a:bodyPr>
          <a:lstStyle/>
          <a:p>
            <a:pPr lvl="0" algn="ctr" rtl="0">
              <a:spcBef>
                <a:spcPts val="0"/>
              </a:spcBef>
              <a:buNone/>
            </a:pPr>
            <a:fld id="{00000000-1234-1234-1234-123412341234}" type="slidenum">
              <a:rPr lang="en" sz="1300">
                <a:solidFill>
                  <a:srgbClr val="FFFFFF"/>
                </a:solidFill>
              </a:rPr>
              <a:t>4</a:t>
            </a:fld>
            <a:endParaRPr lang="en" sz="1300">
              <a:solidFill>
                <a:srgbClr val="FFFFFF"/>
              </a:solidFill>
            </a:endParaRPr>
          </a:p>
        </p:txBody>
      </p:sp>
      <p:sp>
        <p:nvSpPr>
          <p:cNvPr id="232" name="Shape 232"/>
          <p:cNvSpPr txBox="1"/>
          <p:nvPr/>
        </p:nvSpPr>
        <p:spPr>
          <a:xfrm>
            <a:off x="311700" y="34100"/>
            <a:ext cx="8520600" cy="572700"/>
          </a:xfrm>
          <a:prstGeom prst="rect">
            <a:avLst/>
          </a:prstGeom>
          <a:noFill/>
          <a:ln>
            <a:noFill/>
          </a:ln>
        </p:spPr>
        <p:txBody>
          <a:bodyPr wrap="square" lIns="91425" tIns="91425" rIns="91425" bIns="91425" anchor="t" anchorCtr="0">
            <a:noAutofit/>
          </a:bodyPr>
          <a:lstStyle/>
          <a:p>
            <a:pPr lvl="0" algn="ctr" rtl="0">
              <a:spcBef>
                <a:spcPts val="0"/>
              </a:spcBef>
              <a:buNone/>
            </a:pPr>
            <a:r>
              <a:rPr lang="en" sz="3800" b="1">
                <a:solidFill>
                  <a:srgbClr val="666666"/>
                </a:solidFill>
                <a:latin typeface="Dosis"/>
                <a:ea typeface="Dosis"/>
                <a:cs typeface="Dosis"/>
                <a:sym typeface="Dosis"/>
              </a:rPr>
              <a:t>Executive Summary</a:t>
            </a:r>
          </a:p>
        </p:txBody>
      </p:sp>
      <p:sp>
        <p:nvSpPr>
          <p:cNvPr id="233" name="Shape 233"/>
          <p:cNvSpPr txBox="1"/>
          <p:nvPr/>
        </p:nvSpPr>
        <p:spPr>
          <a:xfrm>
            <a:off x="311700" y="772400"/>
            <a:ext cx="8520600" cy="3552900"/>
          </a:xfrm>
          <a:prstGeom prst="rect">
            <a:avLst/>
          </a:prstGeom>
          <a:noFill/>
          <a:ln>
            <a:noFill/>
          </a:ln>
        </p:spPr>
        <p:txBody>
          <a:bodyPr wrap="square" lIns="91425" tIns="91425" rIns="91425" bIns="91425" anchor="t" anchorCtr="0">
            <a:noAutofit/>
          </a:bodyPr>
          <a:lstStyle/>
          <a:p>
            <a:pPr lvl="0" algn="just" rtl="0">
              <a:lnSpc>
                <a:spcPct val="115000"/>
              </a:lnSpc>
              <a:spcBef>
                <a:spcPts val="0"/>
              </a:spcBef>
              <a:spcAft>
                <a:spcPts val="1100"/>
              </a:spcAft>
              <a:buNone/>
            </a:pPr>
            <a:r>
              <a:rPr lang="en" sz="1000">
                <a:solidFill>
                  <a:srgbClr val="666666"/>
                </a:solidFill>
                <a:latin typeface="Open Sans"/>
                <a:ea typeface="Open Sans"/>
                <a:cs typeface="Open Sans"/>
                <a:sym typeface="Open Sans"/>
              </a:rPr>
              <a:t>The emerging economy in South Africa has seen a substantial growth since the dawn of democracy and the penetration of Information, Communication and Technologies (ICT) has played a role in facilitating the rise of digital entrepreneurs in the townships. </a:t>
            </a:r>
          </a:p>
          <a:p>
            <a:pPr lvl="0" algn="just" rtl="0">
              <a:lnSpc>
                <a:spcPct val="115000"/>
              </a:lnSpc>
              <a:spcBef>
                <a:spcPts val="0"/>
              </a:spcBef>
              <a:spcAft>
                <a:spcPts val="1100"/>
              </a:spcAft>
              <a:buNone/>
            </a:pPr>
            <a:r>
              <a:rPr lang="en" sz="1000">
                <a:solidFill>
                  <a:srgbClr val="666666"/>
                </a:solidFill>
                <a:latin typeface="Open Sans"/>
                <a:ea typeface="Open Sans"/>
                <a:cs typeface="Open Sans"/>
                <a:sym typeface="Open Sans"/>
              </a:rPr>
              <a:t>However, Millions of </a:t>
            </a:r>
            <a:r>
              <a:rPr lang="en" sz="1000" b="1">
                <a:solidFill>
                  <a:srgbClr val="666666"/>
                </a:solidFill>
                <a:latin typeface="Open Sans"/>
                <a:ea typeface="Open Sans"/>
                <a:cs typeface="Open Sans"/>
                <a:sym typeface="Open Sans"/>
              </a:rPr>
              <a:t>historically disadvantaged entrepreneurs</a:t>
            </a:r>
            <a:r>
              <a:rPr lang="en" sz="1000">
                <a:solidFill>
                  <a:srgbClr val="666666"/>
                </a:solidFill>
                <a:latin typeface="Open Sans"/>
                <a:ea typeface="Open Sans"/>
                <a:cs typeface="Open Sans"/>
                <a:sym typeface="Open Sans"/>
              </a:rPr>
              <a:t> are missing out on the benefits of the digital economy. Exclusion from the digital economy and digital society in which we live in, which if not adequately addressed will further reinforce and deepen the current existing socio-economic landscape in the country. There is therefore, a need for continuous and sustainable transformation that adds value to the economy at large and for the country to realise an inclusive growth. </a:t>
            </a:r>
          </a:p>
          <a:p>
            <a:pPr lvl="0" algn="just" rtl="0">
              <a:lnSpc>
                <a:spcPct val="115000"/>
              </a:lnSpc>
              <a:spcBef>
                <a:spcPts val="0"/>
              </a:spcBef>
              <a:spcAft>
                <a:spcPts val="1100"/>
              </a:spcAft>
              <a:buNone/>
            </a:pPr>
            <a:r>
              <a:rPr lang="en" sz="1000">
                <a:solidFill>
                  <a:srgbClr val="666666"/>
                </a:solidFill>
                <a:latin typeface="Open Sans"/>
                <a:ea typeface="Open Sans"/>
                <a:cs typeface="Open Sans"/>
                <a:sym typeface="Open Sans"/>
              </a:rPr>
              <a:t>To unlock the potential of SMMEs, cooperatives and other rural enterprises, to contribute into the South African Economy, the </a:t>
            </a:r>
            <a:r>
              <a:rPr lang="en" sz="1000" b="1">
                <a:solidFill>
                  <a:srgbClr val="666666"/>
                </a:solidFill>
                <a:latin typeface="Open Sans"/>
                <a:ea typeface="Open Sans"/>
                <a:cs typeface="Open Sans"/>
                <a:sym typeface="Open Sans"/>
              </a:rPr>
              <a:t>.ZA Domain Name Authority (ZADNA) </a:t>
            </a:r>
            <a:r>
              <a:rPr lang="en" sz="1000">
                <a:solidFill>
                  <a:srgbClr val="666666"/>
                </a:solidFill>
                <a:latin typeface="Open Sans"/>
                <a:ea typeface="Open Sans"/>
                <a:cs typeface="Open Sans"/>
                <a:sym typeface="Open Sans"/>
              </a:rPr>
              <a:t>has developed the [Internet Service Provider ‘ISP’ / Domain Name Registrar Reseller] support programme in collaboration with the </a:t>
            </a:r>
            <a:r>
              <a:rPr lang="en" sz="1000" b="1">
                <a:solidFill>
                  <a:srgbClr val="666666"/>
                </a:solidFill>
                <a:latin typeface="Open Sans"/>
                <a:ea typeface="Open Sans"/>
                <a:cs typeface="Open Sans"/>
                <a:sym typeface="Open Sans"/>
              </a:rPr>
              <a:t>Department of Telecommunications and Postal Services (DTPS)</a:t>
            </a:r>
            <a:r>
              <a:rPr lang="en" sz="1000">
                <a:solidFill>
                  <a:srgbClr val="666666"/>
                </a:solidFill>
                <a:latin typeface="Open Sans"/>
                <a:ea typeface="Open Sans"/>
                <a:cs typeface="Open Sans"/>
                <a:sym typeface="Open Sans"/>
              </a:rPr>
              <a:t> to accelerate the creation of new ISPs and support the development and growth of existing SMMEs in the [Internet Service Provider/Domain Name Industry.]</a:t>
            </a:r>
          </a:p>
          <a:p>
            <a:pPr lvl="0" algn="just" rtl="0">
              <a:lnSpc>
                <a:spcPct val="115000"/>
              </a:lnSpc>
              <a:spcBef>
                <a:spcPts val="0"/>
              </a:spcBef>
              <a:spcAft>
                <a:spcPts val="1100"/>
              </a:spcAft>
              <a:buNone/>
            </a:pPr>
            <a:r>
              <a:rPr lang="en" sz="1000">
                <a:solidFill>
                  <a:srgbClr val="666666"/>
                </a:solidFill>
                <a:latin typeface="Open Sans"/>
                <a:ea typeface="Open Sans"/>
                <a:cs typeface="Open Sans"/>
                <a:sym typeface="Open Sans"/>
              </a:rPr>
              <a:t>An innovation of ZADNA, developed in partnership with the Dtps, the support programme will </a:t>
            </a:r>
            <a:r>
              <a:rPr lang="en" sz="1000" b="1">
                <a:solidFill>
                  <a:srgbClr val="666666"/>
                </a:solidFill>
                <a:latin typeface="Open Sans"/>
                <a:ea typeface="Open Sans"/>
                <a:cs typeface="Open Sans"/>
                <a:sym typeface="Open Sans"/>
              </a:rPr>
              <a:t>address critical barriers</a:t>
            </a:r>
            <a:r>
              <a:rPr lang="en" sz="1000">
                <a:solidFill>
                  <a:srgbClr val="666666"/>
                </a:solidFill>
                <a:latin typeface="Open Sans"/>
                <a:ea typeface="Open Sans"/>
                <a:cs typeface="Open Sans"/>
                <a:sym typeface="Open Sans"/>
              </a:rPr>
              <a:t> facing SMMEs that prevent participation in the formal ICT economy by leveraging the latest information and communication technologies to help historically disadvantaged SMMEs in South Africa learn and implement sustainable start-up business practices, increase their productivity, efficiency and capacity, and improve their access to finance and new markets.</a:t>
            </a:r>
            <a:br>
              <a:rPr lang="en" sz="1000">
                <a:solidFill>
                  <a:srgbClr val="666666"/>
                </a:solidFill>
                <a:latin typeface="Open Sans"/>
                <a:ea typeface="Open Sans"/>
                <a:cs typeface="Open Sans"/>
                <a:sym typeface="Open Sans"/>
              </a:rPr>
            </a:br>
            <a:endParaRPr lang="en" sz="1000">
              <a:solidFill>
                <a:srgbClr val="666666"/>
              </a:solidFill>
              <a:latin typeface="Open Sans"/>
              <a:ea typeface="Open Sans"/>
              <a:cs typeface="Open Sans"/>
              <a:sym typeface="Open Sans"/>
            </a:endParaRPr>
          </a:p>
          <a:p>
            <a:pPr lvl="0" algn="just" rtl="0">
              <a:lnSpc>
                <a:spcPct val="115000"/>
              </a:lnSpc>
              <a:spcBef>
                <a:spcPts val="0"/>
              </a:spcBef>
              <a:spcAft>
                <a:spcPts val="1100"/>
              </a:spcAft>
              <a:buNone/>
            </a:pPr>
            <a:endParaRPr sz="1000">
              <a:solidFill>
                <a:srgbClr val="666666"/>
              </a:solidFill>
              <a:latin typeface="Open Sans"/>
              <a:ea typeface="Open Sans"/>
              <a:cs typeface="Open Sans"/>
              <a:sym typeface="Open Sans"/>
            </a:endParaRPr>
          </a:p>
        </p:txBody>
      </p:sp>
      <p:sp>
        <p:nvSpPr>
          <p:cNvPr id="234" name="Shape 234"/>
          <p:cNvSpPr txBox="1"/>
          <p:nvPr/>
        </p:nvSpPr>
        <p:spPr>
          <a:xfrm>
            <a:off x="3568975" y="3637525"/>
            <a:ext cx="4802100" cy="746700"/>
          </a:xfrm>
          <a:prstGeom prst="rect">
            <a:avLst/>
          </a:prstGeom>
          <a:noFill/>
          <a:ln>
            <a:noFill/>
          </a:ln>
        </p:spPr>
        <p:txBody>
          <a:bodyPr wrap="square" lIns="91425" tIns="91425" rIns="91425" bIns="91425" anchor="t" anchorCtr="0">
            <a:noAutofit/>
          </a:bodyPr>
          <a:lstStyle/>
          <a:p>
            <a:pPr lvl="0" algn="r" rtl="0">
              <a:spcBef>
                <a:spcPts val="0"/>
              </a:spcBef>
              <a:buNone/>
            </a:pPr>
            <a:r>
              <a:rPr lang="en" sz="2000" b="1" i="1">
                <a:solidFill>
                  <a:srgbClr val="666666"/>
                </a:solidFill>
                <a:latin typeface="Dosis"/>
                <a:ea typeface="Dosis"/>
                <a:cs typeface="Dosis"/>
                <a:sym typeface="Dosis"/>
              </a:rPr>
              <a:t>Transform lives by creating a centre of excellence in Inclusion through fostering the Black Digital Economy.</a:t>
            </a:r>
          </a:p>
        </p:txBody>
      </p:sp>
      <p:sp>
        <p:nvSpPr>
          <p:cNvPr id="235" name="Shape 235"/>
          <p:cNvSpPr txBox="1"/>
          <p:nvPr/>
        </p:nvSpPr>
        <p:spPr>
          <a:xfrm>
            <a:off x="3334978" y="3448631"/>
            <a:ext cx="548700" cy="572700"/>
          </a:xfrm>
          <a:prstGeom prst="rect">
            <a:avLst/>
          </a:prstGeom>
          <a:noFill/>
          <a:ln>
            <a:noFill/>
          </a:ln>
        </p:spPr>
        <p:txBody>
          <a:bodyPr wrap="square" lIns="91425" tIns="91425" rIns="91425" bIns="91425" anchor="t" anchorCtr="0">
            <a:noAutofit/>
          </a:bodyPr>
          <a:lstStyle/>
          <a:p>
            <a:pPr lvl="0" rtl="0">
              <a:spcBef>
                <a:spcPts val="0"/>
              </a:spcBef>
              <a:buNone/>
            </a:pPr>
            <a:r>
              <a:rPr lang="en" sz="7200" dirty="0">
                <a:solidFill>
                  <a:srgbClr val="0B5394"/>
                </a:solidFill>
              </a:rPr>
              <a:t>“</a:t>
            </a:r>
          </a:p>
        </p:txBody>
      </p:sp>
      <p:sp>
        <p:nvSpPr>
          <p:cNvPr id="236" name="Shape 236"/>
          <p:cNvSpPr txBox="1"/>
          <p:nvPr/>
        </p:nvSpPr>
        <p:spPr>
          <a:xfrm>
            <a:off x="8283610" y="4110145"/>
            <a:ext cx="548700" cy="572700"/>
          </a:xfrm>
          <a:prstGeom prst="rect">
            <a:avLst/>
          </a:prstGeom>
          <a:noFill/>
          <a:ln>
            <a:noFill/>
          </a:ln>
        </p:spPr>
        <p:txBody>
          <a:bodyPr wrap="square" lIns="91425" tIns="91425" rIns="91425" bIns="91425" anchor="t" anchorCtr="0">
            <a:noAutofit/>
          </a:bodyPr>
          <a:lstStyle/>
          <a:p>
            <a:pPr lvl="0" rtl="0">
              <a:spcBef>
                <a:spcPts val="0"/>
              </a:spcBef>
              <a:buNone/>
            </a:pPr>
            <a:r>
              <a:rPr lang="en" sz="7200">
                <a:solidFill>
                  <a:srgbClr val="0B5394"/>
                </a:solidFill>
              </a:rPr>
              <a:t>”</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p:nvPr/>
        </p:nvSpPr>
        <p:spPr>
          <a:xfrm>
            <a:off x="8421384" y="138251"/>
            <a:ext cx="548700" cy="393600"/>
          </a:xfrm>
          <a:prstGeom prst="rect">
            <a:avLst/>
          </a:prstGeom>
          <a:solidFill>
            <a:srgbClr val="0B5394"/>
          </a:solidFill>
          <a:ln>
            <a:noFill/>
          </a:ln>
        </p:spPr>
        <p:txBody>
          <a:bodyPr wrap="square" lIns="91425" tIns="91425" rIns="91425" bIns="91425" anchor="ctr" anchorCtr="0">
            <a:noAutofit/>
          </a:bodyPr>
          <a:lstStyle/>
          <a:p>
            <a:pPr lvl="0" algn="ctr" rtl="0">
              <a:spcBef>
                <a:spcPts val="0"/>
              </a:spcBef>
              <a:buNone/>
            </a:pPr>
            <a:fld id="{00000000-1234-1234-1234-123412341234}" type="slidenum">
              <a:rPr lang="en" sz="1300">
                <a:solidFill>
                  <a:srgbClr val="FFFFFF"/>
                </a:solidFill>
              </a:rPr>
              <a:t>5</a:t>
            </a:fld>
            <a:endParaRPr lang="en" sz="1300">
              <a:solidFill>
                <a:srgbClr val="FFFFFF"/>
              </a:solidFill>
            </a:endParaRPr>
          </a:p>
        </p:txBody>
      </p:sp>
      <p:sp>
        <p:nvSpPr>
          <p:cNvPr id="242" name="Shape 242"/>
          <p:cNvSpPr/>
          <p:nvPr/>
        </p:nvSpPr>
        <p:spPr>
          <a:xfrm>
            <a:off x="4776839" y="2168436"/>
            <a:ext cx="1374900" cy="1374900"/>
          </a:xfrm>
          <a:prstGeom prst="ellipse">
            <a:avLst/>
          </a:prstGeom>
          <a:solidFill>
            <a:srgbClr val="595959">
              <a:alpha val="14620"/>
            </a:srgbClr>
          </a:solidFill>
          <a:ln>
            <a:noFill/>
          </a:ln>
        </p:spPr>
        <p:txBody>
          <a:bodyPr wrap="square" lIns="91425" tIns="91425" rIns="91425" bIns="91425" anchor="ctr" anchorCtr="0">
            <a:noAutofit/>
          </a:bodyPr>
          <a:lstStyle/>
          <a:p>
            <a:pPr lvl="0">
              <a:spcBef>
                <a:spcPts val="0"/>
              </a:spcBef>
              <a:buNone/>
            </a:pPr>
            <a:endParaRPr/>
          </a:p>
        </p:txBody>
      </p:sp>
      <p:sp>
        <p:nvSpPr>
          <p:cNvPr id="243" name="Shape 243"/>
          <p:cNvSpPr/>
          <p:nvPr/>
        </p:nvSpPr>
        <p:spPr>
          <a:xfrm>
            <a:off x="6723719" y="3834782"/>
            <a:ext cx="850500" cy="850500"/>
          </a:xfrm>
          <a:prstGeom prst="ellipse">
            <a:avLst/>
          </a:prstGeom>
          <a:solidFill>
            <a:srgbClr val="595959">
              <a:alpha val="14620"/>
            </a:srgbClr>
          </a:solidFill>
          <a:ln>
            <a:noFill/>
          </a:ln>
        </p:spPr>
        <p:txBody>
          <a:bodyPr wrap="square" lIns="91425" tIns="91425" rIns="91425" bIns="91425" anchor="ctr" anchorCtr="0">
            <a:noAutofit/>
          </a:bodyPr>
          <a:lstStyle/>
          <a:p>
            <a:pPr lvl="0">
              <a:spcBef>
                <a:spcPts val="0"/>
              </a:spcBef>
              <a:buNone/>
            </a:pPr>
            <a:endParaRPr/>
          </a:p>
        </p:txBody>
      </p:sp>
      <p:sp>
        <p:nvSpPr>
          <p:cNvPr id="244" name="Shape 244"/>
          <p:cNvSpPr/>
          <p:nvPr/>
        </p:nvSpPr>
        <p:spPr>
          <a:xfrm>
            <a:off x="7208444" y="3057795"/>
            <a:ext cx="850500" cy="850500"/>
          </a:xfrm>
          <a:prstGeom prst="ellipse">
            <a:avLst/>
          </a:prstGeom>
          <a:solidFill>
            <a:srgbClr val="595959">
              <a:alpha val="14620"/>
            </a:srgbClr>
          </a:solidFill>
          <a:ln>
            <a:noFill/>
          </a:ln>
        </p:spPr>
        <p:txBody>
          <a:bodyPr wrap="square" lIns="91425" tIns="91425" rIns="91425" bIns="91425" anchor="ctr" anchorCtr="0">
            <a:noAutofit/>
          </a:bodyPr>
          <a:lstStyle/>
          <a:p>
            <a:pPr lvl="0">
              <a:spcBef>
                <a:spcPts val="0"/>
              </a:spcBef>
              <a:buNone/>
            </a:pPr>
            <a:endParaRPr/>
          </a:p>
        </p:txBody>
      </p:sp>
      <p:sp>
        <p:nvSpPr>
          <p:cNvPr id="245" name="Shape 245"/>
          <p:cNvSpPr/>
          <p:nvPr/>
        </p:nvSpPr>
        <p:spPr>
          <a:xfrm>
            <a:off x="7208444" y="2068257"/>
            <a:ext cx="850500" cy="850500"/>
          </a:xfrm>
          <a:prstGeom prst="ellipse">
            <a:avLst/>
          </a:prstGeom>
          <a:solidFill>
            <a:srgbClr val="595959">
              <a:alpha val="14620"/>
            </a:srgbClr>
          </a:solidFill>
          <a:ln>
            <a:noFill/>
          </a:ln>
        </p:spPr>
        <p:txBody>
          <a:bodyPr wrap="square" lIns="91425" tIns="91425" rIns="91425" bIns="91425" anchor="ctr" anchorCtr="0">
            <a:noAutofit/>
          </a:bodyPr>
          <a:lstStyle/>
          <a:p>
            <a:pPr lvl="0">
              <a:spcBef>
                <a:spcPts val="0"/>
              </a:spcBef>
              <a:buNone/>
            </a:pPr>
            <a:endParaRPr/>
          </a:p>
        </p:txBody>
      </p:sp>
      <p:sp>
        <p:nvSpPr>
          <p:cNvPr id="246" name="Shape 246"/>
          <p:cNvSpPr/>
          <p:nvPr/>
        </p:nvSpPr>
        <p:spPr>
          <a:xfrm>
            <a:off x="6723732" y="1209982"/>
            <a:ext cx="850500" cy="850500"/>
          </a:xfrm>
          <a:prstGeom prst="ellipse">
            <a:avLst/>
          </a:prstGeom>
          <a:solidFill>
            <a:srgbClr val="595959">
              <a:alpha val="14620"/>
            </a:srgbClr>
          </a:solidFill>
          <a:ln>
            <a:noFill/>
          </a:ln>
        </p:spPr>
        <p:txBody>
          <a:bodyPr wrap="square" lIns="91425" tIns="91425" rIns="91425" bIns="91425" anchor="ctr" anchorCtr="0">
            <a:noAutofit/>
          </a:bodyPr>
          <a:lstStyle/>
          <a:p>
            <a:pPr lvl="0">
              <a:spcBef>
                <a:spcPts val="0"/>
              </a:spcBef>
              <a:buNone/>
            </a:pPr>
            <a:endParaRPr/>
          </a:p>
        </p:txBody>
      </p:sp>
      <p:sp>
        <p:nvSpPr>
          <p:cNvPr id="247" name="Shape 247"/>
          <p:cNvSpPr txBox="1"/>
          <p:nvPr/>
        </p:nvSpPr>
        <p:spPr>
          <a:xfrm>
            <a:off x="364049" y="1487413"/>
            <a:ext cx="4196075" cy="1069200"/>
          </a:xfrm>
          <a:prstGeom prst="rect">
            <a:avLst/>
          </a:prstGeom>
          <a:noFill/>
          <a:ln>
            <a:noFill/>
          </a:ln>
        </p:spPr>
        <p:txBody>
          <a:bodyPr wrap="square" lIns="91425" tIns="91425" rIns="91425" bIns="91425" anchor="t" anchorCtr="0">
            <a:noAutofit/>
          </a:bodyPr>
          <a:lstStyle/>
          <a:p>
            <a:pPr lvl="0" algn="just" rtl="0">
              <a:spcBef>
                <a:spcPts val="0"/>
              </a:spcBef>
              <a:buNone/>
            </a:pPr>
            <a:r>
              <a:rPr lang="en" sz="1200" dirty="0" smtClean="0">
                <a:solidFill>
                  <a:srgbClr val="999999"/>
                </a:solidFill>
                <a:latin typeface="Open Sans"/>
                <a:ea typeface="Open Sans"/>
                <a:cs typeface="Open Sans"/>
                <a:sym typeface="Open Sans"/>
              </a:rPr>
              <a:t>.</a:t>
            </a:r>
            <a:r>
              <a:rPr lang="en-GB" sz="1200" dirty="0" smtClean="0">
                <a:solidFill>
                  <a:srgbClr val="999999"/>
                </a:solidFill>
                <a:latin typeface="Open Sans"/>
                <a:ea typeface="Open Sans"/>
                <a:cs typeface="Open Sans"/>
                <a:sym typeface="Open Sans"/>
              </a:rPr>
              <a:t>ZA</a:t>
            </a:r>
            <a:r>
              <a:rPr lang="en" sz="1200" dirty="0" smtClean="0">
                <a:solidFill>
                  <a:srgbClr val="999999"/>
                </a:solidFill>
                <a:latin typeface="Open Sans"/>
                <a:ea typeface="Open Sans"/>
                <a:cs typeface="Open Sans"/>
                <a:sym typeface="Open Sans"/>
              </a:rPr>
              <a:t> </a:t>
            </a:r>
            <a:r>
              <a:rPr lang="en" sz="1200" dirty="0">
                <a:solidFill>
                  <a:srgbClr val="999999"/>
                </a:solidFill>
                <a:latin typeface="Open Sans"/>
                <a:ea typeface="Open Sans"/>
                <a:cs typeface="Open Sans"/>
                <a:sym typeface="Open Sans"/>
              </a:rPr>
              <a:t>is the Internet country code top-level domain (ccTLD) for South Africa. The .ZA Domain Name has a second-level domain (SLD or 2LD) structure - For example, in co.za, CO is the second-level domain of the .ZA TLD.</a:t>
            </a:r>
          </a:p>
        </p:txBody>
      </p:sp>
      <p:sp>
        <p:nvSpPr>
          <p:cNvPr id="248" name="Shape 248"/>
          <p:cNvSpPr txBox="1"/>
          <p:nvPr/>
        </p:nvSpPr>
        <p:spPr>
          <a:xfrm>
            <a:off x="311700" y="34100"/>
            <a:ext cx="8520600" cy="572700"/>
          </a:xfrm>
          <a:prstGeom prst="rect">
            <a:avLst/>
          </a:prstGeom>
          <a:noFill/>
          <a:ln>
            <a:noFill/>
          </a:ln>
        </p:spPr>
        <p:txBody>
          <a:bodyPr wrap="square" lIns="91425" tIns="91425" rIns="91425" bIns="91425" anchor="t" anchorCtr="0">
            <a:noAutofit/>
          </a:bodyPr>
          <a:lstStyle/>
          <a:p>
            <a:pPr lvl="0" algn="ctr" rtl="0">
              <a:spcBef>
                <a:spcPts val="0"/>
              </a:spcBef>
              <a:buNone/>
            </a:pPr>
            <a:r>
              <a:rPr lang="en" sz="3800" b="1">
                <a:solidFill>
                  <a:srgbClr val="666666"/>
                </a:solidFill>
                <a:latin typeface="Dosis"/>
                <a:ea typeface="Dosis"/>
                <a:cs typeface="Dosis"/>
                <a:sym typeface="Dosis"/>
              </a:rPr>
              <a:t> .ZA Domain</a:t>
            </a:r>
          </a:p>
        </p:txBody>
      </p:sp>
      <p:sp>
        <p:nvSpPr>
          <p:cNvPr id="249" name="Shape 249"/>
          <p:cNvSpPr/>
          <p:nvPr/>
        </p:nvSpPr>
        <p:spPr>
          <a:xfrm>
            <a:off x="7178434" y="2022013"/>
            <a:ext cx="850500" cy="850500"/>
          </a:xfrm>
          <a:prstGeom prst="ellipse">
            <a:avLst/>
          </a:prstGeom>
          <a:solidFill>
            <a:srgbClr val="0097A7"/>
          </a:solidFill>
          <a:ln>
            <a:noFill/>
          </a:ln>
        </p:spPr>
        <p:txBody>
          <a:bodyPr wrap="square" lIns="91425" tIns="91425" rIns="91425" bIns="91425" anchor="ctr" anchorCtr="0">
            <a:noAutofit/>
          </a:bodyPr>
          <a:lstStyle/>
          <a:p>
            <a:pPr lvl="0">
              <a:spcBef>
                <a:spcPts val="0"/>
              </a:spcBef>
              <a:buNone/>
            </a:pPr>
            <a:endParaRPr/>
          </a:p>
        </p:txBody>
      </p:sp>
      <p:sp>
        <p:nvSpPr>
          <p:cNvPr id="250" name="Shape 250"/>
          <p:cNvSpPr txBox="1"/>
          <p:nvPr/>
        </p:nvSpPr>
        <p:spPr>
          <a:xfrm>
            <a:off x="2249850" y="606800"/>
            <a:ext cx="4644300" cy="244800"/>
          </a:xfrm>
          <a:prstGeom prst="rect">
            <a:avLst/>
          </a:prstGeom>
          <a:noFill/>
          <a:ln>
            <a:noFill/>
          </a:ln>
        </p:spPr>
        <p:txBody>
          <a:bodyPr wrap="square" lIns="91425" tIns="91425" rIns="91425" bIns="91425" anchor="t" anchorCtr="0">
            <a:noAutofit/>
          </a:bodyPr>
          <a:lstStyle/>
          <a:p>
            <a:pPr lvl="0" algn="ctr" rtl="0">
              <a:lnSpc>
                <a:spcPct val="115000"/>
              </a:lnSpc>
              <a:spcBef>
                <a:spcPts val="0"/>
              </a:spcBef>
              <a:spcAft>
                <a:spcPts val="1600"/>
              </a:spcAft>
              <a:buNone/>
            </a:pPr>
            <a:r>
              <a:rPr lang="en" sz="1600">
                <a:solidFill>
                  <a:srgbClr val="595959"/>
                </a:solidFill>
                <a:latin typeface="Open Sans"/>
                <a:ea typeface="Open Sans"/>
                <a:cs typeface="Open Sans"/>
                <a:sym typeface="Open Sans"/>
              </a:rPr>
              <a:t>ccTLD for South Africa</a:t>
            </a:r>
          </a:p>
        </p:txBody>
      </p:sp>
      <p:sp>
        <p:nvSpPr>
          <p:cNvPr id="251" name="Shape 251"/>
          <p:cNvSpPr/>
          <p:nvPr/>
        </p:nvSpPr>
        <p:spPr>
          <a:xfrm>
            <a:off x="6691225" y="1171526"/>
            <a:ext cx="850500" cy="850500"/>
          </a:xfrm>
          <a:prstGeom prst="ellipse">
            <a:avLst/>
          </a:prstGeom>
          <a:solidFill>
            <a:srgbClr val="6AA84F"/>
          </a:solidFill>
          <a:ln>
            <a:noFill/>
          </a:ln>
        </p:spPr>
        <p:txBody>
          <a:bodyPr wrap="square" lIns="91425" tIns="91425" rIns="91425" bIns="91425" anchor="ctr" anchorCtr="0">
            <a:noAutofit/>
          </a:bodyPr>
          <a:lstStyle/>
          <a:p>
            <a:pPr lvl="0">
              <a:spcBef>
                <a:spcPts val="0"/>
              </a:spcBef>
              <a:buNone/>
            </a:pPr>
            <a:endParaRPr/>
          </a:p>
        </p:txBody>
      </p:sp>
      <p:sp>
        <p:nvSpPr>
          <p:cNvPr id="252" name="Shape 252"/>
          <p:cNvSpPr/>
          <p:nvPr/>
        </p:nvSpPr>
        <p:spPr>
          <a:xfrm>
            <a:off x="6691213" y="3787391"/>
            <a:ext cx="850500" cy="850500"/>
          </a:xfrm>
          <a:prstGeom prst="ellipse">
            <a:avLst/>
          </a:prstGeom>
          <a:solidFill>
            <a:srgbClr val="FFAB40"/>
          </a:solidFill>
          <a:ln>
            <a:noFill/>
          </a:ln>
        </p:spPr>
        <p:txBody>
          <a:bodyPr wrap="square" lIns="91425" tIns="91425" rIns="91425" bIns="91425" anchor="ctr" anchorCtr="0">
            <a:noAutofit/>
          </a:bodyPr>
          <a:lstStyle/>
          <a:p>
            <a:pPr lvl="0">
              <a:spcBef>
                <a:spcPts val="0"/>
              </a:spcBef>
              <a:buNone/>
            </a:pPr>
            <a:endParaRPr/>
          </a:p>
        </p:txBody>
      </p:sp>
      <p:sp>
        <p:nvSpPr>
          <p:cNvPr id="253" name="Shape 253"/>
          <p:cNvSpPr/>
          <p:nvPr/>
        </p:nvSpPr>
        <p:spPr>
          <a:xfrm>
            <a:off x="7178416" y="3005486"/>
            <a:ext cx="850500" cy="850500"/>
          </a:xfrm>
          <a:prstGeom prst="ellipse">
            <a:avLst/>
          </a:prstGeom>
          <a:solidFill>
            <a:srgbClr val="78909C"/>
          </a:solidFill>
          <a:ln>
            <a:noFill/>
          </a:ln>
        </p:spPr>
        <p:txBody>
          <a:bodyPr wrap="square" lIns="91425" tIns="91425" rIns="91425" bIns="91425" anchor="ctr" anchorCtr="0">
            <a:noAutofit/>
          </a:bodyPr>
          <a:lstStyle/>
          <a:p>
            <a:pPr lvl="0">
              <a:spcBef>
                <a:spcPts val="0"/>
              </a:spcBef>
              <a:buNone/>
            </a:pPr>
            <a:endParaRPr/>
          </a:p>
        </p:txBody>
      </p:sp>
      <p:sp>
        <p:nvSpPr>
          <p:cNvPr id="254" name="Shape 254"/>
          <p:cNvSpPr/>
          <p:nvPr/>
        </p:nvSpPr>
        <p:spPr>
          <a:xfrm>
            <a:off x="4756825" y="2137375"/>
            <a:ext cx="1341900" cy="1341900"/>
          </a:xfrm>
          <a:prstGeom prst="ellipse">
            <a:avLst/>
          </a:prstGeom>
          <a:solidFill>
            <a:srgbClr val="6AA84F"/>
          </a:solidFill>
          <a:ln>
            <a:noFill/>
          </a:ln>
        </p:spPr>
        <p:txBody>
          <a:bodyPr wrap="square" lIns="91425" tIns="91425" rIns="91425" bIns="91425" anchor="ctr" anchorCtr="0">
            <a:noAutofit/>
          </a:bodyPr>
          <a:lstStyle/>
          <a:p>
            <a:pPr lvl="0">
              <a:spcBef>
                <a:spcPts val="0"/>
              </a:spcBef>
              <a:buNone/>
            </a:pPr>
            <a:endParaRPr/>
          </a:p>
        </p:txBody>
      </p:sp>
      <p:sp>
        <p:nvSpPr>
          <p:cNvPr id="255" name="Shape 255"/>
          <p:cNvSpPr txBox="1"/>
          <p:nvPr/>
        </p:nvSpPr>
        <p:spPr>
          <a:xfrm>
            <a:off x="364050" y="1177350"/>
            <a:ext cx="1885800" cy="341100"/>
          </a:xfrm>
          <a:prstGeom prst="rect">
            <a:avLst/>
          </a:prstGeom>
          <a:noFill/>
          <a:ln>
            <a:noFill/>
          </a:ln>
        </p:spPr>
        <p:txBody>
          <a:bodyPr wrap="square" lIns="91425" tIns="91425" rIns="91425" bIns="91425" anchor="ctr" anchorCtr="0">
            <a:noAutofit/>
          </a:bodyPr>
          <a:lstStyle/>
          <a:p>
            <a:pPr lvl="0" rtl="0">
              <a:spcBef>
                <a:spcPts val="0"/>
              </a:spcBef>
              <a:buNone/>
            </a:pPr>
            <a:r>
              <a:rPr lang="en" sz="1600" b="1" dirty="0">
                <a:latin typeface="Dosis"/>
                <a:ea typeface="Dosis"/>
                <a:cs typeface="Dosis"/>
                <a:sym typeface="Dosis"/>
              </a:rPr>
              <a:t>WHAT IS .ZA</a:t>
            </a:r>
          </a:p>
        </p:txBody>
      </p:sp>
      <p:sp>
        <p:nvSpPr>
          <p:cNvPr id="256" name="Shape 256"/>
          <p:cNvSpPr txBox="1"/>
          <p:nvPr/>
        </p:nvSpPr>
        <p:spPr>
          <a:xfrm>
            <a:off x="4483900" y="2376075"/>
            <a:ext cx="1845000" cy="572700"/>
          </a:xfrm>
          <a:prstGeom prst="rect">
            <a:avLst/>
          </a:prstGeom>
          <a:noFill/>
          <a:ln>
            <a:noFill/>
          </a:ln>
        </p:spPr>
        <p:txBody>
          <a:bodyPr wrap="square" lIns="91425" tIns="91425" rIns="91425" bIns="91425" anchor="t" anchorCtr="0">
            <a:noAutofit/>
          </a:bodyPr>
          <a:lstStyle/>
          <a:p>
            <a:pPr lvl="0" algn="ctr" rtl="0">
              <a:spcBef>
                <a:spcPts val="0"/>
              </a:spcBef>
              <a:buNone/>
            </a:pPr>
            <a:r>
              <a:rPr lang="en" sz="4800" b="1">
                <a:solidFill>
                  <a:srgbClr val="FFFFFF"/>
                </a:solidFill>
                <a:latin typeface="Dosis"/>
                <a:ea typeface="Dosis"/>
                <a:cs typeface="Dosis"/>
                <a:sym typeface="Dosis"/>
              </a:rPr>
              <a:t>.ZA</a:t>
            </a:r>
          </a:p>
        </p:txBody>
      </p:sp>
      <p:sp>
        <p:nvSpPr>
          <p:cNvPr id="257" name="Shape 257"/>
          <p:cNvSpPr txBox="1"/>
          <p:nvPr/>
        </p:nvSpPr>
        <p:spPr>
          <a:xfrm>
            <a:off x="6497825" y="3959625"/>
            <a:ext cx="1226700" cy="572700"/>
          </a:xfrm>
          <a:prstGeom prst="rect">
            <a:avLst/>
          </a:prstGeom>
          <a:noFill/>
          <a:ln>
            <a:noFill/>
          </a:ln>
        </p:spPr>
        <p:txBody>
          <a:bodyPr wrap="square" lIns="91425" tIns="91425" rIns="91425" bIns="91425" anchor="t" anchorCtr="0">
            <a:noAutofit/>
          </a:bodyPr>
          <a:lstStyle/>
          <a:p>
            <a:pPr lvl="0" algn="ctr" rtl="0">
              <a:spcBef>
                <a:spcPts val="0"/>
              </a:spcBef>
              <a:buNone/>
            </a:pPr>
            <a:r>
              <a:rPr lang="en" sz="1600" b="1" dirty="0">
                <a:solidFill>
                  <a:srgbClr val="FFFFFF"/>
                </a:solidFill>
                <a:latin typeface="Dosis"/>
                <a:ea typeface="Dosis"/>
                <a:cs typeface="Dosis"/>
                <a:sym typeface="Dosis"/>
              </a:rPr>
              <a:t>AC.ZA</a:t>
            </a:r>
          </a:p>
        </p:txBody>
      </p:sp>
      <p:sp>
        <p:nvSpPr>
          <p:cNvPr id="258" name="Shape 258"/>
          <p:cNvSpPr txBox="1"/>
          <p:nvPr/>
        </p:nvSpPr>
        <p:spPr>
          <a:xfrm>
            <a:off x="7080025" y="3197625"/>
            <a:ext cx="1060800" cy="572700"/>
          </a:xfrm>
          <a:prstGeom prst="rect">
            <a:avLst/>
          </a:prstGeom>
          <a:noFill/>
          <a:ln>
            <a:noFill/>
          </a:ln>
        </p:spPr>
        <p:txBody>
          <a:bodyPr wrap="square" lIns="91425" tIns="91425" rIns="91425" bIns="91425" anchor="t" anchorCtr="0">
            <a:noAutofit/>
          </a:bodyPr>
          <a:lstStyle/>
          <a:p>
            <a:pPr lvl="0" algn="ctr" rtl="0">
              <a:spcBef>
                <a:spcPts val="0"/>
              </a:spcBef>
              <a:buNone/>
            </a:pPr>
            <a:r>
              <a:rPr lang="en" sz="1600" b="1" dirty="0">
                <a:solidFill>
                  <a:srgbClr val="FFFFFF"/>
                </a:solidFill>
                <a:latin typeface="Dosis"/>
                <a:ea typeface="Dosis"/>
                <a:cs typeface="Dosis"/>
                <a:sym typeface="Dosis"/>
              </a:rPr>
              <a:t>GOV.ZA</a:t>
            </a:r>
          </a:p>
        </p:txBody>
      </p:sp>
      <p:sp>
        <p:nvSpPr>
          <p:cNvPr id="259" name="Shape 259"/>
          <p:cNvSpPr txBox="1"/>
          <p:nvPr/>
        </p:nvSpPr>
        <p:spPr>
          <a:xfrm>
            <a:off x="6979975" y="2211900"/>
            <a:ext cx="1226700" cy="548700"/>
          </a:xfrm>
          <a:prstGeom prst="rect">
            <a:avLst/>
          </a:prstGeom>
          <a:noFill/>
          <a:ln>
            <a:noFill/>
          </a:ln>
        </p:spPr>
        <p:txBody>
          <a:bodyPr wrap="square" lIns="91425" tIns="91425" rIns="91425" bIns="91425" anchor="t" anchorCtr="0">
            <a:noAutofit/>
          </a:bodyPr>
          <a:lstStyle/>
          <a:p>
            <a:pPr lvl="0" algn="ctr" rtl="0">
              <a:spcBef>
                <a:spcPts val="0"/>
              </a:spcBef>
              <a:buNone/>
            </a:pPr>
            <a:r>
              <a:rPr lang="en" sz="1600" b="1" dirty="0">
                <a:solidFill>
                  <a:srgbClr val="FFFFFF"/>
                </a:solidFill>
                <a:latin typeface="Dosis"/>
                <a:ea typeface="Dosis"/>
                <a:cs typeface="Dosis"/>
                <a:sym typeface="Dosis"/>
              </a:rPr>
              <a:t>CO.ZA</a:t>
            </a:r>
            <a:endParaRPr lang="en" sz="2200" b="1" dirty="0">
              <a:solidFill>
                <a:srgbClr val="FFFFFF"/>
              </a:solidFill>
              <a:latin typeface="Dosis"/>
              <a:ea typeface="Dosis"/>
              <a:cs typeface="Dosis"/>
              <a:sym typeface="Dosis"/>
            </a:endParaRPr>
          </a:p>
        </p:txBody>
      </p:sp>
      <p:sp>
        <p:nvSpPr>
          <p:cNvPr id="260" name="Shape 260"/>
          <p:cNvSpPr txBox="1"/>
          <p:nvPr/>
        </p:nvSpPr>
        <p:spPr>
          <a:xfrm>
            <a:off x="6497825" y="1327488"/>
            <a:ext cx="1226700" cy="572700"/>
          </a:xfrm>
          <a:prstGeom prst="rect">
            <a:avLst/>
          </a:prstGeom>
          <a:noFill/>
          <a:ln>
            <a:noFill/>
          </a:ln>
        </p:spPr>
        <p:txBody>
          <a:bodyPr wrap="square" lIns="91425" tIns="91425" rIns="91425" bIns="91425" anchor="t" anchorCtr="0">
            <a:noAutofit/>
          </a:bodyPr>
          <a:lstStyle/>
          <a:p>
            <a:pPr lvl="0" algn="ctr" rtl="0">
              <a:spcBef>
                <a:spcPts val="0"/>
              </a:spcBef>
              <a:buNone/>
            </a:pPr>
            <a:r>
              <a:rPr lang="en" sz="1600" b="1" dirty="0">
                <a:solidFill>
                  <a:srgbClr val="FFFFFF"/>
                </a:solidFill>
                <a:latin typeface="Dosis"/>
                <a:ea typeface="Dosis"/>
                <a:cs typeface="Dosis"/>
                <a:sym typeface="Dosis"/>
              </a:rPr>
              <a:t>ORG.ZA</a:t>
            </a:r>
          </a:p>
        </p:txBody>
      </p:sp>
      <p:pic>
        <p:nvPicPr>
          <p:cNvPr id="261" name="Shape 261" descr="coza_slider1mill_712_410_s_c1_c_t.gif"/>
          <p:cNvPicPr preferRelativeResize="0"/>
          <p:nvPr/>
        </p:nvPicPr>
        <p:blipFill>
          <a:blip r:embed="rId3">
            <a:alphaModFix/>
          </a:blip>
          <a:stretch>
            <a:fillRect/>
          </a:stretch>
        </p:blipFill>
        <p:spPr>
          <a:xfrm>
            <a:off x="681588" y="2459325"/>
            <a:ext cx="3373824" cy="1942800"/>
          </a:xfrm>
          <a:prstGeom prst="rect">
            <a:avLst/>
          </a:prstGeom>
          <a:noFill/>
          <a:ln>
            <a:noFill/>
          </a:ln>
        </p:spPr>
      </p:pic>
      <p:sp>
        <p:nvSpPr>
          <p:cNvPr id="262" name="Shape 262"/>
          <p:cNvSpPr/>
          <p:nvPr/>
        </p:nvSpPr>
        <p:spPr>
          <a:xfrm>
            <a:off x="5818050" y="1746625"/>
            <a:ext cx="807075" cy="457725"/>
          </a:xfrm>
          <a:custGeom>
            <a:avLst/>
            <a:gdLst/>
            <a:ahLst/>
            <a:cxnLst/>
            <a:rect l="0" t="0" r="0" b="0"/>
            <a:pathLst>
              <a:path w="32283" h="18309" extrusionOk="0">
                <a:moveTo>
                  <a:pt x="0" y="18309"/>
                </a:moveTo>
                <a:lnTo>
                  <a:pt x="32283" y="0"/>
                </a:lnTo>
              </a:path>
            </a:pathLst>
          </a:custGeom>
          <a:noFill/>
          <a:ln w="9525" cap="flat" cmpd="sng">
            <a:solidFill>
              <a:schemeClr val="dk2"/>
            </a:solidFill>
            <a:prstDash val="solid"/>
            <a:round/>
            <a:headEnd type="none" w="lg" len="lg"/>
            <a:tailEnd type="none" w="lg" len="lg"/>
          </a:ln>
        </p:spPr>
      </p:sp>
      <p:sp>
        <p:nvSpPr>
          <p:cNvPr id="263" name="Shape 263"/>
          <p:cNvSpPr/>
          <p:nvPr/>
        </p:nvSpPr>
        <p:spPr>
          <a:xfrm>
            <a:off x="6131250" y="2457325"/>
            <a:ext cx="1023875" cy="192725"/>
          </a:xfrm>
          <a:custGeom>
            <a:avLst/>
            <a:gdLst/>
            <a:ahLst/>
            <a:cxnLst/>
            <a:rect l="0" t="0" r="0" b="0"/>
            <a:pathLst>
              <a:path w="40955" h="7709" extrusionOk="0">
                <a:moveTo>
                  <a:pt x="0" y="7709"/>
                </a:moveTo>
                <a:lnTo>
                  <a:pt x="40955" y="0"/>
                </a:lnTo>
              </a:path>
            </a:pathLst>
          </a:custGeom>
          <a:noFill/>
          <a:ln w="9525" cap="flat" cmpd="sng">
            <a:solidFill>
              <a:schemeClr val="dk2"/>
            </a:solidFill>
            <a:prstDash val="solid"/>
            <a:round/>
            <a:headEnd type="none" w="lg" len="lg"/>
            <a:tailEnd type="none" w="lg" len="lg"/>
          </a:ln>
        </p:spPr>
      </p:sp>
      <p:sp>
        <p:nvSpPr>
          <p:cNvPr id="264" name="Shape 264"/>
          <p:cNvSpPr/>
          <p:nvPr/>
        </p:nvSpPr>
        <p:spPr>
          <a:xfrm>
            <a:off x="6155325" y="3059600"/>
            <a:ext cx="1011850" cy="192725"/>
          </a:xfrm>
          <a:custGeom>
            <a:avLst/>
            <a:gdLst/>
            <a:ahLst/>
            <a:cxnLst/>
            <a:rect l="0" t="0" r="0" b="0"/>
            <a:pathLst>
              <a:path w="40474" h="7709" extrusionOk="0">
                <a:moveTo>
                  <a:pt x="0" y="0"/>
                </a:moveTo>
                <a:lnTo>
                  <a:pt x="40474" y="7709"/>
                </a:lnTo>
              </a:path>
            </a:pathLst>
          </a:custGeom>
          <a:noFill/>
          <a:ln w="9525" cap="flat" cmpd="sng">
            <a:solidFill>
              <a:schemeClr val="dk2"/>
            </a:solidFill>
            <a:prstDash val="solid"/>
            <a:round/>
            <a:headEnd type="none" w="lg" len="lg"/>
            <a:tailEnd type="none" w="lg" len="lg"/>
          </a:ln>
        </p:spPr>
      </p:sp>
      <p:sp>
        <p:nvSpPr>
          <p:cNvPr id="265" name="Shape 265"/>
          <p:cNvSpPr/>
          <p:nvPr/>
        </p:nvSpPr>
        <p:spPr>
          <a:xfrm>
            <a:off x="5950550" y="3372775"/>
            <a:ext cx="795025" cy="530025"/>
          </a:xfrm>
          <a:custGeom>
            <a:avLst/>
            <a:gdLst/>
            <a:ahLst/>
            <a:cxnLst/>
            <a:rect l="0" t="0" r="0" b="0"/>
            <a:pathLst>
              <a:path w="31801" h="21201" extrusionOk="0">
                <a:moveTo>
                  <a:pt x="0" y="0"/>
                </a:moveTo>
                <a:lnTo>
                  <a:pt x="31801" y="21201"/>
                </a:lnTo>
              </a:path>
            </a:pathLst>
          </a:custGeom>
          <a:noFill/>
          <a:ln w="9525" cap="flat" cmpd="sng">
            <a:solidFill>
              <a:schemeClr val="dk2"/>
            </a:solidFill>
            <a:prstDash val="solid"/>
            <a:round/>
            <a:headEnd type="none" w="lg" len="lg"/>
            <a:tailEnd type="none" w="lg" len="lg"/>
          </a:ln>
        </p:spPr>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p:nvPr/>
        </p:nvSpPr>
        <p:spPr>
          <a:xfrm>
            <a:off x="8421384" y="138251"/>
            <a:ext cx="548700" cy="393600"/>
          </a:xfrm>
          <a:prstGeom prst="rect">
            <a:avLst/>
          </a:prstGeom>
          <a:solidFill>
            <a:srgbClr val="0B5394"/>
          </a:solidFill>
          <a:ln>
            <a:noFill/>
          </a:ln>
        </p:spPr>
        <p:txBody>
          <a:bodyPr wrap="square" lIns="91425" tIns="91425" rIns="91425" bIns="91425" anchor="ctr" anchorCtr="0">
            <a:noAutofit/>
          </a:bodyPr>
          <a:lstStyle/>
          <a:p>
            <a:pPr lvl="0" algn="ctr" rtl="0">
              <a:spcBef>
                <a:spcPts val="0"/>
              </a:spcBef>
              <a:buNone/>
            </a:pPr>
            <a:fld id="{00000000-1234-1234-1234-123412341234}" type="slidenum">
              <a:rPr lang="en" sz="1300">
                <a:solidFill>
                  <a:srgbClr val="FFFFFF"/>
                </a:solidFill>
              </a:rPr>
              <a:t>6</a:t>
            </a:fld>
            <a:endParaRPr lang="en" sz="1300">
              <a:solidFill>
                <a:srgbClr val="FFFFFF"/>
              </a:solidFill>
            </a:endParaRPr>
          </a:p>
        </p:txBody>
      </p:sp>
      <p:sp>
        <p:nvSpPr>
          <p:cNvPr id="271" name="Shape 271"/>
          <p:cNvSpPr/>
          <p:nvPr/>
        </p:nvSpPr>
        <p:spPr>
          <a:xfrm>
            <a:off x="4389932" y="3864017"/>
            <a:ext cx="572700" cy="572700"/>
          </a:xfrm>
          <a:prstGeom prst="ellipse">
            <a:avLst/>
          </a:prstGeom>
          <a:solidFill>
            <a:srgbClr val="595959">
              <a:alpha val="14620"/>
            </a:srgbClr>
          </a:solidFill>
          <a:ln>
            <a:noFill/>
          </a:ln>
        </p:spPr>
        <p:txBody>
          <a:bodyPr wrap="square" lIns="91425" tIns="91425" rIns="91425" bIns="91425" anchor="ctr" anchorCtr="0">
            <a:noAutofit/>
          </a:bodyPr>
          <a:lstStyle/>
          <a:p>
            <a:pPr lvl="0">
              <a:spcBef>
                <a:spcPts val="0"/>
              </a:spcBef>
              <a:buNone/>
            </a:pPr>
            <a:endParaRPr/>
          </a:p>
        </p:txBody>
      </p:sp>
      <p:sp>
        <p:nvSpPr>
          <p:cNvPr id="272" name="Shape 272"/>
          <p:cNvSpPr/>
          <p:nvPr/>
        </p:nvSpPr>
        <p:spPr>
          <a:xfrm>
            <a:off x="4387632" y="3021142"/>
            <a:ext cx="572700" cy="572700"/>
          </a:xfrm>
          <a:prstGeom prst="ellipse">
            <a:avLst/>
          </a:prstGeom>
          <a:solidFill>
            <a:srgbClr val="595959">
              <a:alpha val="14620"/>
            </a:srgbClr>
          </a:solidFill>
          <a:ln>
            <a:noFill/>
          </a:ln>
        </p:spPr>
        <p:txBody>
          <a:bodyPr wrap="square" lIns="91425" tIns="91425" rIns="91425" bIns="91425" anchor="ctr" anchorCtr="0">
            <a:noAutofit/>
          </a:bodyPr>
          <a:lstStyle/>
          <a:p>
            <a:pPr lvl="0">
              <a:spcBef>
                <a:spcPts val="0"/>
              </a:spcBef>
              <a:buNone/>
            </a:pPr>
            <a:endParaRPr/>
          </a:p>
        </p:txBody>
      </p:sp>
      <p:sp>
        <p:nvSpPr>
          <p:cNvPr id="273" name="Shape 273"/>
          <p:cNvSpPr/>
          <p:nvPr/>
        </p:nvSpPr>
        <p:spPr>
          <a:xfrm>
            <a:off x="4377632" y="1293792"/>
            <a:ext cx="572700" cy="572700"/>
          </a:xfrm>
          <a:prstGeom prst="ellipse">
            <a:avLst/>
          </a:prstGeom>
          <a:solidFill>
            <a:srgbClr val="595959">
              <a:alpha val="14620"/>
            </a:srgbClr>
          </a:solidFill>
          <a:ln>
            <a:noFill/>
          </a:ln>
        </p:spPr>
        <p:txBody>
          <a:bodyPr wrap="square" lIns="91425" tIns="91425" rIns="91425" bIns="91425" anchor="ctr" anchorCtr="0">
            <a:noAutofit/>
          </a:bodyPr>
          <a:lstStyle/>
          <a:p>
            <a:pPr lvl="0">
              <a:spcBef>
                <a:spcPts val="0"/>
              </a:spcBef>
              <a:buNone/>
            </a:pPr>
            <a:endParaRPr/>
          </a:p>
        </p:txBody>
      </p:sp>
      <p:sp>
        <p:nvSpPr>
          <p:cNvPr id="274" name="Shape 274"/>
          <p:cNvSpPr/>
          <p:nvPr/>
        </p:nvSpPr>
        <p:spPr>
          <a:xfrm>
            <a:off x="4397632" y="2157467"/>
            <a:ext cx="572700" cy="572700"/>
          </a:xfrm>
          <a:prstGeom prst="ellipse">
            <a:avLst/>
          </a:prstGeom>
          <a:solidFill>
            <a:srgbClr val="595959">
              <a:alpha val="14620"/>
            </a:srgbClr>
          </a:solidFill>
          <a:ln>
            <a:noFill/>
          </a:ln>
        </p:spPr>
        <p:txBody>
          <a:bodyPr wrap="square" lIns="91425" tIns="91425" rIns="91425" bIns="91425" anchor="ctr" anchorCtr="0">
            <a:noAutofit/>
          </a:bodyPr>
          <a:lstStyle/>
          <a:p>
            <a:pPr lvl="0">
              <a:spcBef>
                <a:spcPts val="0"/>
              </a:spcBef>
              <a:buNone/>
            </a:pPr>
            <a:endParaRPr/>
          </a:p>
        </p:txBody>
      </p:sp>
      <p:sp>
        <p:nvSpPr>
          <p:cNvPr id="275" name="Shape 275"/>
          <p:cNvSpPr txBox="1"/>
          <p:nvPr/>
        </p:nvSpPr>
        <p:spPr>
          <a:xfrm>
            <a:off x="5006400" y="1293788"/>
            <a:ext cx="3825900" cy="548700"/>
          </a:xfrm>
          <a:prstGeom prst="rect">
            <a:avLst/>
          </a:prstGeom>
          <a:noFill/>
          <a:ln>
            <a:noFill/>
          </a:ln>
        </p:spPr>
        <p:txBody>
          <a:bodyPr wrap="square" lIns="91425" tIns="91425" rIns="91425" bIns="91425" anchor="ctr" anchorCtr="0">
            <a:noAutofit/>
          </a:bodyPr>
          <a:lstStyle/>
          <a:p>
            <a:pPr lvl="0" rtl="0">
              <a:spcBef>
                <a:spcPts val="0"/>
              </a:spcBef>
              <a:buNone/>
            </a:pPr>
            <a:r>
              <a:rPr lang="en" sz="1000" dirty="0">
                <a:solidFill>
                  <a:srgbClr val="666666"/>
                </a:solidFill>
                <a:latin typeface="Open Sans"/>
                <a:ea typeface="Open Sans"/>
                <a:cs typeface="Open Sans"/>
                <a:sym typeface="Open Sans"/>
              </a:rPr>
              <a:t>Established in </a:t>
            </a:r>
            <a:r>
              <a:rPr lang="en" sz="1000" dirty="0" smtClean="0">
                <a:solidFill>
                  <a:srgbClr val="666666"/>
                </a:solidFill>
                <a:latin typeface="Open Sans"/>
                <a:ea typeface="Open Sans"/>
                <a:cs typeface="Open Sans"/>
                <a:sym typeface="Open Sans"/>
              </a:rPr>
              <a:t>200</a:t>
            </a:r>
            <a:r>
              <a:rPr lang="en-GB" sz="1000" dirty="0" smtClean="0">
                <a:solidFill>
                  <a:srgbClr val="666666"/>
                </a:solidFill>
                <a:latin typeface="Open Sans"/>
                <a:ea typeface="Open Sans"/>
                <a:cs typeface="Open Sans"/>
                <a:sym typeface="Open Sans"/>
              </a:rPr>
              <a:t>3</a:t>
            </a:r>
            <a:r>
              <a:rPr lang="en" sz="1000" dirty="0" smtClean="0">
                <a:solidFill>
                  <a:srgbClr val="666666"/>
                </a:solidFill>
                <a:latin typeface="Open Sans"/>
                <a:ea typeface="Open Sans"/>
                <a:cs typeface="Open Sans"/>
                <a:sym typeface="Open Sans"/>
              </a:rPr>
              <a:t>, </a:t>
            </a:r>
            <a:r>
              <a:rPr lang="en" sz="1000" dirty="0">
                <a:solidFill>
                  <a:srgbClr val="666666"/>
                </a:solidFill>
                <a:latin typeface="Open Sans"/>
                <a:ea typeface="Open Sans"/>
                <a:cs typeface="Open Sans"/>
                <a:sym typeface="Open Sans"/>
              </a:rPr>
              <a:t>under the ECT (Electronic Communication and Transactions) ACT 2002, to Manage and Regulate the .ZA </a:t>
            </a:r>
            <a:r>
              <a:rPr lang="en" sz="1000" dirty="0" smtClean="0">
                <a:solidFill>
                  <a:srgbClr val="666666"/>
                </a:solidFill>
                <a:latin typeface="Open Sans"/>
                <a:ea typeface="Open Sans"/>
                <a:cs typeface="Open Sans"/>
                <a:sym typeface="Open Sans"/>
              </a:rPr>
              <a:t>Namespace</a:t>
            </a:r>
            <a:r>
              <a:rPr lang="en-GB" sz="1000" dirty="0" smtClean="0">
                <a:solidFill>
                  <a:srgbClr val="666666"/>
                </a:solidFill>
                <a:latin typeface="Open Sans"/>
                <a:ea typeface="Open Sans"/>
                <a:cs typeface="Open Sans"/>
                <a:sym typeface="Open Sans"/>
              </a:rPr>
              <a:t>.</a:t>
            </a:r>
            <a:endParaRPr lang="en" sz="1000" dirty="0">
              <a:solidFill>
                <a:srgbClr val="666666"/>
              </a:solidFill>
              <a:latin typeface="Open Sans"/>
              <a:ea typeface="Open Sans"/>
              <a:cs typeface="Open Sans"/>
              <a:sym typeface="Open Sans"/>
            </a:endParaRPr>
          </a:p>
        </p:txBody>
      </p:sp>
      <p:sp>
        <p:nvSpPr>
          <p:cNvPr id="276" name="Shape 276"/>
          <p:cNvSpPr txBox="1"/>
          <p:nvPr/>
        </p:nvSpPr>
        <p:spPr>
          <a:xfrm>
            <a:off x="311700" y="34100"/>
            <a:ext cx="8520600" cy="572700"/>
          </a:xfrm>
          <a:prstGeom prst="rect">
            <a:avLst/>
          </a:prstGeom>
          <a:noFill/>
          <a:ln>
            <a:noFill/>
          </a:ln>
        </p:spPr>
        <p:txBody>
          <a:bodyPr wrap="square" lIns="91425" tIns="91425" rIns="91425" bIns="91425" anchor="t" anchorCtr="0">
            <a:noAutofit/>
          </a:bodyPr>
          <a:lstStyle/>
          <a:p>
            <a:pPr lvl="0" algn="ctr" rtl="0">
              <a:spcBef>
                <a:spcPts val="0"/>
              </a:spcBef>
              <a:buNone/>
            </a:pPr>
            <a:r>
              <a:rPr lang="en" sz="3800" b="1">
                <a:solidFill>
                  <a:srgbClr val="666666"/>
                </a:solidFill>
                <a:latin typeface="Dosis"/>
                <a:ea typeface="Dosis"/>
                <a:cs typeface="Dosis"/>
                <a:sym typeface="Dosis"/>
              </a:rPr>
              <a:t>.ZADNA</a:t>
            </a:r>
          </a:p>
        </p:txBody>
      </p:sp>
      <p:sp>
        <p:nvSpPr>
          <p:cNvPr id="277" name="Shape 277"/>
          <p:cNvSpPr txBox="1"/>
          <p:nvPr/>
        </p:nvSpPr>
        <p:spPr>
          <a:xfrm>
            <a:off x="2249850" y="606800"/>
            <a:ext cx="4644300" cy="244800"/>
          </a:xfrm>
          <a:prstGeom prst="rect">
            <a:avLst/>
          </a:prstGeom>
          <a:noFill/>
          <a:ln>
            <a:noFill/>
          </a:ln>
        </p:spPr>
        <p:txBody>
          <a:bodyPr wrap="square" lIns="91425" tIns="91425" rIns="91425" bIns="91425" anchor="t" anchorCtr="0">
            <a:noAutofit/>
          </a:bodyPr>
          <a:lstStyle/>
          <a:p>
            <a:pPr lvl="0" algn="ctr" rtl="0">
              <a:lnSpc>
                <a:spcPct val="115000"/>
              </a:lnSpc>
              <a:spcBef>
                <a:spcPts val="0"/>
              </a:spcBef>
              <a:spcAft>
                <a:spcPts val="1600"/>
              </a:spcAft>
              <a:buNone/>
            </a:pPr>
            <a:r>
              <a:rPr lang="en" sz="1600">
                <a:solidFill>
                  <a:srgbClr val="595959"/>
                </a:solidFill>
                <a:latin typeface="Open Sans"/>
                <a:ea typeface="Open Sans"/>
                <a:cs typeface="Open Sans"/>
                <a:sym typeface="Open Sans"/>
              </a:rPr>
              <a:t>.ZA Domain Name Authority</a:t>
            </a:r>
          </a:p>
        </p:txBody>
      </p:sp>
      <p:sp>
        <p:nvSpPr>
          <p:cNvPr id="278" name="Shape 278"/>
          <p:cNvSpPr/>
          <p:nvPr/>
        </p:nvSpPr>
        <p:spPr>
          <a:xfrm>
            <a:off x="4389625" y="2149175"/>
            <a:ext cx="548700" cy="548700"/>
          </a:xfrm>
          <a:prstGeom prst="ellipse">
            <a:avLst/>
          </a:prstGeom>
          <a:solidFill>
            <a:srgbClr val="0097A7"/>
          </a:solidFill>
          <a:ln>
            <a:noFill/>
          </a:ln>
        </p:spPr>
        <p:txBody>
          <a:bodyPr wrap="square" lIns="91425" tIns="91425" rIns="91425" bIns="91425" anchor="ctr" anchorCtr="0">
            <a:noAutofit/>
          </a:bodyPr>
          <a:lstStyle/>
          <a:p>
            <a:pPr lvl="0">
              <a:spcBef>
                <a:spcPts val="0"/>
              </a:spcBef>
              <a:buNone/>
            </a:pPr>
            <a:endParaRPr/>
          </a:p>
        </p:txBody>
      </p:sp>
      <p:sp>
        <p:nvSpPr>
          <p:cNvPr id="279" name="Shape 279"/>
          <p:cNvSpPr/>
          <p:nvPr/>
        </p:nvSpPr>
        <p:spPr>
          <a:xfrm>
            <a:off x="4389625" y="1293800"/>
            <a:ext cx="548700" cy="548700"/>
          </a:xfrm>
          <a:prstGeom prst="ellipse">
            <a:avLst/>
          </a:prstGeom>
          <a:solidFill>
            <a:srgbClr val="6AA84F"/>
          </a:solidFill>
          <a:ln>
            <a:noFill/>
          </a:ln>
        </p:spPr>
        <p:txBody>
          <a:bodyPr wrap="square" lIns="91425" tIns="91425" rIns="91425" bIns="91425" anchor="ctr" anchorCtr="0">
            <a:noAutofit/>
          </a:bodyPr>
          <a:lstStyle/>
          <a:p>
            <a:pPr lvl="0">
              <a:spcBef>
                <a:spcPts val="0"/>
              </a:spcBef>
              <a:buNone/>
            </a:pPr>
            <a:endParaRPr/>
          </a:p>
        </p:txBody>
      </p:sp>
      <p:sp>
        <p:nvSpPr>
          <p:cNvPr id="280" name="Shape 280"/>
          <p:cNvSpPr/>
          <p:nvPr/>
        </p:nvSpPr>
        <p:spPr>
          <a:xfrm>
            <a:off x="4389613" y="3859925"/>
            <a:ext cx="548700" cy="548700"/>
          </a:xfrm>
          <a:prstGeom prst="ellipse">
            <a:avLst/>
          </a:prstGeom>
          <a:solidFill>
            <a:srgbClr val="FFAB40"/>
          </a:solidFill>
          <a:ln>
            <a:noFill/>
          </a:ln>
        </p:spPr>
        <p:txBody>
          <a:bodyPr wrap="square" lIns="91425" tIns="91425" rIns="91425" bIns="91425" anchor="ctr" anchorCtr="0">
            <a:noAutofit/>
          </a:bodyPr>
          <a:lstStyle/>
          <a:p>
            <a:pPr lvl="0">
              <a:spcBef>
                <a:spcPts val="0"/>
              </a:spcBef>
              <a:buNone/>
            </a:pPr>
            <a:endParaRPr/>
          </a:p>
        </p:txBody>
      </p:sp>
      <p:sp>
        <p:nvSpPr>
          <p:cNvPr id="281" name="Shape 281"/>
          <p:cNvSpPr/>
          <p:nvPr/>
        </p:nvSpPr>
        <p:spPr>
          <a:xfrm>
            <a:off x="4389625" y="3004550"/>
            <a:ext cx="548700" cy="548700"/>
          </a:xfrm>
          <a:prstGeom prst="ellipse">
            <a:avLst/>
          </a:prstGeom>
          <a:solidFill>
            <a:srgbClr val="78909C"/>
          </a:solidFill>
          <a:ln>
            <a:noFill/>
          </a:ln>
        </p:spPr>
        <p:txBody>
          <a:bodyPr wrap="square" lIns="91425" tIns="91425" rIns="91425" bIns="91425" anchor="ctr" anchorCtr="0">
            <a:noAutofit/>
          </a:bodyPr>
          <a:lstStyle/>
          <a:p>
            <a:pPr lvl="0">
              <a:spcBef>
                <a:spcPts val="0"/>
              </a:spcBef>
              <a:buNone/>
            </a:pPr>
            <a:endParaRPr/>
          </a:p>
        </p:txBody>
      </p:sp>
      <p:sp>
        <p:nvSpPr>
          <p:cNvPr id="282" name="Shape 282"/>
          <p:cNvSpPr txBox="1"/>
          <p:nvPr/>
        </p:nvSpPr>
        <p:spPr>
          <a:xfrm>
            <a:off x="4468675" y="1397450"/>
            <a:ext cx="390600" cy="341400"/>
          </a:xfrm>
          <a:prstGeom prst="rect">
            <a:avLst/>
          </a:prstGeom>
          <a:noFill/>
          <a:ln>
            <a:noFill/>
          </a:ln>
        </p:spPr>
        <p:txBody>
          <a:bodyPr wrap="square" lIns="91425" tIns="91425" rIns="91425" bIns="91425" anchor="ctr" anchorCtr="0">
            <a:noAutofit/>
          </a:bodyPr>
          <a:lstStyle/>
          <a:p>
            <a:pPr lvl="0" algn="ctr" rtl="0">
              <a:spcBef>
                <a:spcPts val="0"/>
              </a:spcBef>
              <a:buNone/>
            </a:pPr>
            <a:r>
              <a:rPr lang="en" sz="2600">
                <a:solidFill>
                  <a:srgbClr val="FFFFFF"/>
                </a:solidFill>
                <a:latin typeface="Dosis"/>
                <a:ea typeface="Dosis"/>
                <a:cs typeface="Dosis"/>
                <a:sym typeface="Dosis"/>
              </a:rPr>
              <a:t>1</a:t>
            </a:r>
          </a:p>
        </p:txBody>
      </p:sp>
      <p:sp>
        <p:nvSpPr>
          <p:cNvPr id="283" name="Shape 283"/>
          <p:cNvSpPr txBox="1"/>
          <p:nvPr/>
        </p:nvSpPr>
        <p:spPr>
          <a:xfrm>
            <a:off x="4468675" y="2252825"/>
            <a:ext cx="390600" cy="341400"/>
          </a:xfrm>
          <a:prstGeom prst="rect">
            <a:avLst/>
          </a:prstGeom>
          <a:noFill/>
          <a:ln>
            <a:noFill/>
          </a:ln>
        </p:spPr>
        <p:txBody>
          <a:bodyPr wrap="square" lIns="91425" tIns="91425" rIns="91425" bIns="91425" anchor="ctr" anchorCtr="0">
            <a:noAutofit/>
          </a:bodyPr>
          <a:lstStyle/>
          <a:p>
            <a:pPr lvl="0" algn="ctr" rtl="0">
              <a:spcBef>
                <a:spcPts val="0"/>
              </a:spcBef>
              <a:buNone/>
            </a:pPr>
            <a:r>
              <a:rPr lang="en" sz="2600">
                <a:solidFill>
                  <a:srgbClr val="FFFFFF"/>
                </a:solidFill>
                <a:latin typeface="Dosis"/>
                <a:ea typeface="Dosis"/>
                <a:cs typeface="Dosis"/>
                <a:sym typeface="Dosis"/>
              </a:rPr>
              <a:t>2</a:t>
            </a:r>
          </a:p>
        </p:txBody>
      </p:sp>
      <p:sp>
        <p:nvSpPr>
          <p:cNvPr id="284" name="Shape 284"/>
          <p:cNvSpPr txBox="1"/>
          <p:nvPr/>
        </p:nvSpPr>
        <p:spPr>
          <a:xfrm>
            <a:off x="4468675" y="3108200"/>
            <a:ext cx="390600" cy="341400"/>
          </a:xfrm>
          <a:prstGeom prst="rect">
            <a:avLst/>
          </a:prstGeom>
          <a:noFill/>
          <a:ln>
            <a:noFill/>
          </a:ln>
        </p:spPr>
        <p:txBody>
          <a:bodyPr wrap="square" lIns="91425" tIns="91425" rIns="91425" bIns="91425" anchor="ctr" anchorCtr="0">
            <a:noAutofit/>
          </a:bodyPr>
          <a:lstStyle/>
          <a:p>
            <a:pPr lvl="0" algn="ctr" rtl="0">
              <a:spcBef>
                <a:spcPts val="0"/>
              </a:spcBef>
              <a:buNone/>
            </a:pPr>
            <a:r>
              <a:rPr lang="en" sz="2600">
                <a:solidFill>
                  <a:srgbClr val="FFFFFF"/>
                </a:solidFill>
                <a:latin typeface="Dosis"/>
                <a:ea typeface="Dosis"/>
                <a:cs typeface="Dosis"/>
                <a:sym typeface="Dosis"/>
              </a:rPr>
              <a:t>3</a:t>
            </a:r>
          </a:p>
        </p:txBody>
      </p:sp>
      <p:sp>
        <p:nvSpPr>
          <p:cNvPr id="285" name="Shape 285"/>
          <p:cNvSpPr txBox="1"/>
          <p:nvPr/>
        </p:nvSpPr>
        <p:spPr>
          <a:xfrm>
            <a:off x="4468675" y="3963575"/>
            <a:ext cx="390600" cy="341400"/>
          </a:xfrm>
          <a:prstGeom prst="rect">
            <a:avLst/>
          </a:prstGeom>
          <a:noFill/>
          <a:ln>
            <a:noFill/>
          </a:ln>
        </p:spPr>
        <p:txBody>
          <a:bodyPr wrap="square" lIns="91425" tIns="91425" rIns="91425" bIns="91425" anchor="ctr" anchorCtr="0">
            <a:noAutofit/>
          </a:bodyPr>
          <a:lstStyle/>
          <a:p>
            <a:pPr lvl="0" algn="ctr" rtl="0">
              <a:spcBef>
                <a:spcPts val="0"/>
              </a:spcBef>
              <a:buNone/>
            </a:pPr>
            <a:r>
              <a:rPr lang="en" sz="2600">
                <a:solidFill>
                  <a:srgbClr val="FFFFFF"/>
                </a:solidFill>
                <a:latin typeface="Dosis"/>
                <a:ea typeface="Dosis"/>
                <a:cs typeface="Dosis"/>
                <a:sym typeface="Dosis"/>
              </a:rPr>
              <a:t>4</a:t>
            </a:r>
          </a:p>
        </p:txBody>
      </p:sp>
      <p:sp>
        <p:nvSpPr>
          <p:cNvPr id="286" name="Shape 286"/>
          <p:cNvSpPr txBox="1"/>
          <p:nvPr/>
        </p:nvSpPr>
        <p:spPr>
          <a:xfrm>
            <a:off x="5006400" y="2149163"/>
            <a:ext cx="3825900" cy="548700"/>
          </a:xfrm>
          <a:prstGeom prst="rect">
            <a:avLst/>
          </a:prstGeom>
          <a:noFill/>
          <a:ln>
            <a:noFill/>
          </a:ln>
        </p:spPr>
        <p:txBody>
          <a:bodyPr wrap="square" lIns="91425" tIns="91425" rIns="91425" bIns="91425" anchor="ctr" anchorCtr="0">
            <a:noAutofit/>
          </a:bodyPr>
          <a:lstStyle/>
          <a:p>
            <a:pPr lvl="0" rtl="0">
              <a:spcBef>
                <a:spcPts val="0"/>
              </a:spcBef>
              <a:buNone/>
            </a:pPr>
            <a:r>
              <a:rPr lang="en" sz="1000" dirty="0">
                <a:solidFill>
                  <a:srgbClr val="666666"/>
                </a:solidFill>
                <a:latin typeface="Open Sans"/>
                <a:ea typeface="Open Sans"/>
                <a:cs typeface="Open Sans"/>
                <a:sym typeface="Open Sans"/>
              </a:rPr>
              <a:t>Comply with international best practice in the administration of the </a:t>
            </a:r>
            <a:r>
              <a:rPr lang="en" sz="1000" dirty="0" smtClean="0">
                <a:solidFill>
                  <a:srgbClr val="666666"/>
                </a:solidFill>
                <a:latin typeface="Open Sans"/>
                <a:ea typeface="Open Sans"/>
                <a:cs typeface="Open Sans"/>
                <a:sym typeface="Open Sans"/>
              </a:rPr>
              <a:t>.</a:t>
            </a:r>
            <a:r>
              <a:rPr lang="en-GB" sz="1000" dirty="0" smtClean="0">
                <a:solidFill>
                  <a:srgbClr val="666666"/>
                </a:solidFill>
                <a:latin typeface="Open Sans"/>
                <a:ea typeface="Open Sans"/>
                <a:cs typeface="Open Sans"/>
                <a:sym typeface="Open Sans"/>
              </a:rPr>
              <a:t>ZA</a:t>
            </a:r>
            <a:r>
              <a:rPr lang="en" sz="1000" dirty="0" smtClean="0">
                <a:solidFill>
                  <a:srgbClr val="666666"/>
                </a:solidFill>
                <a:latin typeface="Open Sans"/>
                <a:ea typeface="Open Sans"/>
                <a:cs typeface="Open Sans"/>
                <a:sym typeface="Open Sans"/>
              </a:rPr>
              <a:t> </a:t>
            </a:r>
            <a:r>
              <a:rPr lang="en" sz="1000" dirty="0">
                <a:solidFill>
                  <a:srgbClr val="666666"/>
                </a:solidFill>
                <a:latin typeface="Open Sans"/>
                <a:ea typeface="Open Sans"/>
                <a:cs typeface="Open Sans"/>
                <a:sym typeface="Open Sans"/>
              </a:rPr>
              <a:t>domain name space; license and regulate registries and  registrars and publish guidelines on .ZA domain </a:t>
            </a:r>
            <a:r>
              <a:rPr lang="en" sz="1000" dirty="0" smtClean="0">
                <a:solidFill>
                  <a:srgbClr val="666666"/>
                </a:solidFill>
                <a:latin typeface="Open Sans"/>
                <a:ea typeface="Open Sans"/>
                <a:cs typeface="Open Sans"/>
                <a:sym typeface="Open Sans"/>
              </a:rPr>
              <a:t>namespace</a:t>
            </a:r>
            <a:r>
              <a:rPr lang="en-GB" sz="1000" dirty="0" smtClean="0">
                <a:solidFill>
                  <a:srgbClr val="666666"/>
                </a:solidFill>
                <a:latin typeface="Open Sans"/>
                <a:ea typeface="Open Sans"/>
                <a:cs typeface="Open Sans"/>
                <a:sym typeface="Open Sans"/>
              </a:rPr>
              <a:t>.</a:t>
            </a:r>
            <a:endParaRPr lang="en" sz="1000" dirty="0">
              <a:solidFill>
                <a:srgbClr val="666666"/>
              </a:solidFill>
              <a:latin typeface="Open Sans"/>
              <a:ea typeface="Open Sans"/>
              <a:cs typeface="Open Sans"/>
              <a:sym typeface="Open Sans"/>
            </a:endParaRPr>
          </a:p>
        </p:txBody>
      </p:sp>
      <p:sp>
        <p:nvSpPr>
          <p:cNvPr id="287" name="Shape 287"/>
          <p:cNvSpPr txBox="1"/>
          <p:nvPr/>
        </p:nvSpPr>
        <p:spPr>
          <a:xfrm>
            <a:off x="5006400" y="3004538"/>
            <a:ext cx="3825900" cy="548700"/>
          </a:xfrm>
          <a:prstGeom prst="rect">
            <a:avLst/>
          </a:prstGeom>
          <a:noFill/>
          <a:ln>
            <a:noFill/>
          </a:ln>
        </p:spPr>
        <p:txBody>
          <a:bodyPr wrap="square" lIns="91425" tIns="91425" rIns="91425" bIns="91425" anchor="ctr" anchorCtr="0">
            <a:noAutofit/>
          </a:bodyPr>
          <a:lstStyle/>
          <a:p>
            <a:pPr lvl="0" rtl="0">
              <a:spcBef>
                <a:spcPts val="0"/>
              </a:spcBef>
              <a:buNone/>
            </a:pPr>
            <a:r>
              <a:rPr lang="en" sz="1000" dirty="0">
                <a:solidFill>
                  <a:srgbClr val="666666"/>
                </a:solidFill>
                <a:latin typeface="Open Sans"/>
                <a:ea typeface="Open Sans"/>
                <a:cs typeface="Open Sans"/>
                <a:sym typeface="Open Sans"/>
              </a:rPr>
              <a:t>Public Awareness about the importance of having a .ZA Domain name. </a:t>
            </a:r>
          </a:p>
        </p:txBody>
      </p:sp>
      <p:sp>
        <p:nvSpPr>
          <p:cNvPr id="288" name="Shape 288"/>
          <p:cNvSpPr txBox="1"/>
          <p:nvPr/>
        </p:nvSpPr>
        <p:spPr>
          <a:xfrm>
            <a:off x="5006400" y="3859913"/>
            <a:ext cx="3825900" cy="548700"/>
          </a:xfrm>
          <a:prstGeom prst="rect">
            <a:avLst/>
          </a:prstGeom>
          <a:noFill/>
          <a:ln>
            <a:noFill/>
          </a:ln>
        </p:spPr>
        <p:txBody>
          <a:bodyPr wrap="square" lIns="91425" tIns="91425" rIns="91425" bIns="91425" anchor="ctr" anchorCtr="0">
            <a:noAutofit/>
          </a:bodyPr>
          <a:lstStyle/>
          <a:p>
            <a:pPr lvl="0" rtl="0">
              <a:spcBef>
                <a:spcPts val="0"/>
              </a:spcBef>
              <a:buNone/>
            </a:pPr>
            <a:r>
              <a:rPr lang="en" sz="1000" dirty="0">
                <a:solidFill>
                  <a:srgbClr val="666666"/>
                </a:solidFill>
                <a:latin typeface="Open Sans"/>
                <a:ea typeface="Open Sans"/>
                <a:cs typeface="Open Sans"/>
                <a:sym typeface="Open Sans"/>
              </a:rPr>
              <a:t>Accountable to DTPS with Board of DIrectors appointed by </a:t>
            </a:r>
            <a:r>
              <a:rPr lang="en" sz="1000" dirty="0" smtClean="0">
                <a:solidFill>
                  <a:srgbClr val="666666"/>
                </a:solidFill>
                <a:latin typeface="Open Sans"/>
                <a:ea typeface="Open Sans"/>
                <a:cs typeface="Open Sans"/>
                <a:sym typeface="Open Sans"/>
              </a:rPr>
              <a:t>Minister</a:t>
            </a:r>
            <a:r>
              <a:rPr lang="en-GB" sz="1000" dirty="0" smtClean="0">
                <a:solidFill>
                  <a:srgbClr val="666666"/>
                </a:solidFill>
                <a:latin typeface="Open Sans"/>
                <a:ea typeface="Open Sans"/>
                <a:cs typeface="Open Sans"/>
                <a:sym typeface="Open Sans"/>
              </a:rPr>
              <a:t>.</a:t>
            </a:r>
            <a:endParaRPr lang="en" sz="1000" dirty="0">
              <a:solidFill>
                <a:srgbClr val="666666"/>
              </a:solidFill>
              <a:latin typeface="Open Sans"/>
              <a:ea typeface="Open Sans"/>
              <a:cs typeface="Open Sans"/>
              <a:sym typeface="Open Sans"/>
            </a:endParaRPr>
          </a:p>
        </p:txBody>
      </p:sp>
      <p:pic>
        <p:nvPicPr>
          <p:cNvPr id="289" name="Shape 289" descr="z1280.png"/>
          <p:cNvPicPr preferRelativeResize="0"/>
          <p:nvPr/>
        </p:nvPicPr>
        <p:blipFill>
          <a:blip r:embed="rId3">
            <a:alphaModFix/>
          </a:blip>
          <a:stretch>
            <a:fillRect/>
          </a:stretch>
        </p:blipFill>
        <p:spPr>
          <a:xfrm>
            <a:off x="684275" y="1695075"/>
            <a:ext cx="2968948" cy="1753349"/>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Shape 294"/>
          <p:cNvSpPr txBox="1"/>
          <p:nvPr/>
        </p:nvSpPr>
        <p:spPr>
          <a:xfrm>
            <a:off x="8421384" y="138251"/>
            <a:ext cx="548700" cy="393600"/>
          </a:xfrm>
          <a:prstGeom prst="rect">
            <a:avLst/>
          </a:prstGeom>
          <a:solidFill>
            <a:srgbClr val="0B5394"/>
          </a:solidFill>
          <a:ln>
            <a:noFill/>
          </a:ln>
        </p:spPr>
        <p:txBody>
          <a:bodyPr wrap="square" lIns="91425" tIns="91425" rIns="91425" bIns="91425" anchor="ctr" anchorCtr="0">
            <a:noAutofit/>
          </a:bodyPr>
          <a:lstStyle/>
          <a:p>
            <a:pPr lvl="0" algn="ctr" rtl="0">
              <a:spcBef>
                <a:spcPts val="0"/>
              </a:spcBef>
              <a:buNone/>
            </a:pPr>
            <a:fld id="{00000000-1234-1234-1234-123412341234}" type="slidenum">
              <a:rPr lang="en" sz="1300">
                <a:solidFill>
                  <a:srgbClr val="FFFFFF"/>
                </a:solidFill>
              </a:rPr>
              <a:t>7</a:t>
            </a:fld>
            <a:endParaRPr lang="en" sz="1300">
              <a:solidFill>
                <a:srgbClr val="FFFFFF"/>
              </a:solidFill>
            </a:endParaRPr>
          </a:p>
        </p:txBody>
      </p:sp>
      <p:grpSp>
        <p:nvGrpSpPr>
          <p:cNvPr id="295" name="Shape 295"/>
          <p:cNvGrpSpPr/>
          <p:nvPr/>
        </p:nvGrpSpPr>
        <p:grpSpPr>
          <a:xfrm>
            <a:off x="2188687" y="1243539"/>
            <a:ext cx="1531907" cy="2184386"/>
            <a:chOff x="580350" y="1270850"/>
            <a:chExt cx="1911300" cy="2991900"/>
          </a:xfrm>
        </p:grpSpPr>
        <p:sp>
          <p:nvSpPr>
            <p:cNvPr id="296" name="Shape 296"/>
            <p:cNvSpPr/>
            <p:nvPr/>
          </p:nvSpPr>
          <p:spPr>
            <a:xfrm>
              <a:off x="580350" y="1270850"/>
              <a:ext cx="1911300" cy="2791800"/>
            </a:xfrm>
            <a:prstGeom prst="roundRect">
              <a:avLst>
                <a:gd name="adj" fmla="val 7329"/>
              </a:avLst>
            </a:prstGeom>
            <a:solidFill>
              <a:srgbClr val="595959">
                <a:alpha val="14620"/>
              </a:srgbClr>
            </a:solidFill>
            <a:ln>
              <a:noFill/>
            </a:ln>
          </p:spPr>
          <p:txBody>
            <a:bodyPr wrap="square" lIns="91425" tIns="91425" rIns="91425" bIns="91425" anchor="t" anchorCtr="0">
              <a:noAutofit/>
            </a:bodyPr>
            <a:lstStyle/>
            <a:p>
              <a:pPr lvl="0">
                <a:spcBef>
                  <a:spcPts val="0"/>
                </a:spcBef>
                <a:buNone/>
              </a:pPr>
              <a:endParaRPr/>
            </a:p>
          </p:txBody>
        </p:sp>
        <p:sp>
          <p:nvSpPr>
            <p:cNvPr id="297" name="Shape 297"/>
            <p:cNvSpPr/>
            <p:nvPr/>
          </p:nvSpPr>
          <p:spPr>
            <a:xfrm rot="10800000">
              <a:off x="1425900" y="4062650"/>
              <a:ext cx="220200" cy="200100"/>
            </a:xfrm>
            <a:prstGeom prst="triangle">
              <a:avLst>
                <a:gd name="adj" fmla="val 50000"/>
              </a:avLst>
            </a:prstGeom>
            <a:solidFill>
              <a:srgbClr val="595959">
                <a:alpha val="14620"/>
              </a:srgbClr>
            </a:solidFill>
            <a:ln>
              <a:noFill/>
            </a:ln>
          </p:spPr>
          <p:txBody>
            <a:bodyPr wrap="square" lIns="91425" tIns="91425" rIns="91425" bIns="91425" anchor="t" anchorCtr="0">
              <a:noAutofit/>
            </a:bodyPr>
            <a:lstStyle/>
            <a:p>
              <a:pPr lvl="0">
                <a:spcBef>
                  <a:spcPts val="0"/>
                </a:spcBef>
                <a:buNone/>
              </a:pPr>
              <a:endParaRPr/>
            </a:p>
          </p:txBody>
        </p:sp>
      </p:grpSp>
      <p:grpSp>
        <p:nvGrpSpPr>
          <p:cNvPr id="298" name="Shape 298"/>
          <p:cNvGrpSpPr/>
          <p:nvPr/>
        </p:nvGrpSpPr>
        <p:grpSpPr>
          <a:xfrm>
            <a:off x="7286396" y="1243539"/>
            <a:ext cx="1531907" cy="2184386"/>
            <a:chOff x="580350" y="1270850"/>
            <a:chExt cx="1911300" cy="2991900"/>
          </a:xfrm>
        </p:grpSpPr>
        <p:sp>
          <p:nvSpPr>
            <p:cNvPr id="299" name="Shape 299"/>
            <p:cNvSpPr/>
            <p:nvPr/>
          </p:nvSpPr>
          <p:spPr>
            <a:xfrm>
              <a:off x="580350" y="1270850"/>
              <a:ext cx="1911300" cy="2791800"/>
            </a:xfrm>
            <a:prstGeom prst="roundRect">
              <a:avLst>
                <a:gd name="adj" fmla="val 7329"/>
              </a:avLst>
            </a:prstGeom>
            <a:solidFill>
              <a:srgbClr val="595959">
                <a:alpha val="14620"/>
              </a:srgbClr>
            </a:solidFill>
            <a:ln>
              <a:noFill/>
            </a:ln>
          </p:spPr>
          <p:txBody>
            <a:bodyPr wrap="square" lIns="91425" tIns="91425" rIns="91425" bIns="91425" anchor="t" anchorCtr="0">
              <a:noAutofit/>
            </a:bodyPr>
            <a:lstStyle/>
            <a:p>
              <a:pPr lvl="0">
                <a:spcBef>
                  <a:spcPts val="0"/>
                </a:spcBef>
                <a:buNone/>
              </a:pPr>
              <a:endParaRPr/>
            </a:p>
          </p:txBody>
        </p:sp>
        <p:sp>
          <p:nvSpPr>
            <p:cNvPr id="300" name="Shape 300"/>
            <p:cNvSpPr/>
            <p:nvPr/>
          </p:nvSpPr>
          <p:spPr>
            <a:xfrm rot="10800000">
              <a:off x="1425900" y="4062650"/>
              <a:ext cx="220200" cy="200100"/>
            </a:xfrm>
            <a:prstGeom prst="triangle">
              <a:avLst>
                <a:gd name="adj" fmla="val 50000"/>
              </a:avLst>
            </a:prstGeom>
            <a:solidFill>
              <a:srgbClr val="595959">
                <a:alpha val="14620"/>
              </a:srgbClr>
            </a:solidFill>
            <a:ln>
              <a:noFill/>
            </a:ln>
          </p:spPr>
          <p:txBody>
            <a:bodyPr wrap="square" lIns="91425" tIns="91425" rIns="91425" bIns="91425" anchor="t" anchorCtr="0">
              <a:noAutofit/>
            </a:bodyPr>
            <a:lstStyle/>
            <a:p>
              <a:pPr lvl="0">
                <a:spcBef>
                  <a:spcPts val="0"/>
                </a:spcBef>
                <a:buNone/>
              </a:pPr>
              <a:endParaRPr/>
            </a:p>
          </p:txBody>
        </p:sp>
      </p:grpSp>
      <p:grpSp>
        <p:nvGrpSpPr>
          <p:cNvPr id="301" name="Shape 301"/>
          <p:cNvGrpSpPr/>
          <p:nvPr/>
        </p:nvGrpSpPr>
        <p:grpSpPr>
          <a:xfrm>
            <a:off x="5587160" y="1243539"/>
            <a:ext cx="1531907" cy="2184386"/>
            <a:chOff x="580350" y="1270850"/>
            <a:chExt cx="1911300" cy="2991900"/>
          </a:xfrm>
        </p:grpSpPr>
        <p:sp>
          <p:nvSpPr>
            <p:cNvPr id="302" name="Shape 302"/>
            <p:cNvSpPr/>
            <p:nvPr/>
          </p:nvSpPr>
          <p:spPr>
            <a:xfrm>
              <a:off x="580350" y="1270850"/>
              <a:ext cx="1911300" cy="2791800"/>
            </a:xfrm>
            <a:prstGeom prst="roundRect">
              <a:avLst>
                <a:gd name="adj" fmla="val 7329"/>
              </a:avLst>
            </a:prstGeom>
            <a:solidFill>
              <a:srgbClr val="595959">
                <a:alpha val="14620"/>
              </a:srgbClr>
            </a:solidFill>
            <a:ln>
              <a:noFill/>
            </a:ln>
          </p:spPr>
          <p:txBody>
            <a:bodyPr wrap="square" lIns="91425" tIns="91425" rIns="91425" bIns="91425" anchor="t" anchorCtr="0">
              <a:noAutofit/>
            </a:bodyPr>
            <a:lstStyle/>
            <a:p>
              <a:pPr lvl="0">
                <a:spcBef>
                  <a:spcPts val="0"/>
                </a:spcBef>
                <a:buNone/>
              </a:pPr>
              <a:endParaRPr/>
            </a:p>
          </p:txBody>
        </p:sp>
        <p:sp>
          <p:nvSpPr>
            <p:cNvPr id="303" name="Shape 303"/>
            <p:cNvSpPr/>
            <p:nvPr/>
          </p:nvSpPr>
          <p:spPr>
            <a:xfrm rot="10800000">
              <a:off x="1425900" y="4062650"/>
              <a:ext cx="220200" cy="200100"/>
            </a:xfrm>
            <a:prstGeom prst="triangle">
              <a:avLst>
                <a:gd name="adj" fmla="val 50000"/>
              </a:avLst>
            </a:prstGeom>
            <a:solidFill>
              <a:srgbClr val="595959">
                <a:alpha val="14620"/>
              </a:srgbClr>
            </a:solidFill>
            <a:ln>
              <a:noFill/>
            </a:ln>
          </p:spPr>
          <p:txBody>
            <a:bodyPr wrap="square" lIns="91425" tIns="91425" rIns="91425" bIns="91425" anchor="t" anchorCtr="0">
              <a:noAutofit/>
            </a:bodyPr>
            <a:lstStyle/>
            <a:p>
              <a:pPr lvl="0">
                <a:spcBef>
                  <a:spcPts val="0"/>
                </a:spcBef>
                <a:buNone/>
              </a:pPr>
              <a:endParaRPr/>
            </a:p>
          </p:txBody>
        </p:sp>
      </p:grpSp>
      <p:grpSp>
        <p:nvGrpSpPr>
          <p:cNvPr id="304" name="Shape 304"/>
          <p:cNvGrpSpPr/>
          <p:nvPr/>
        </p:nvGrpSpPr>
        <p:grpSpPr>
          <a:xfrm>
            <a:off x="3887923" y="1243539"/>
            <a:ext cx="1531907" cy="2184386"/>
            <a:chOff x="580350" y="1270850"/>
            <a:chExt cx="1911300" cy="2991900"/>
          </a:xfrm>
        </p:grpSpPr>
        <p:sp>
          <p:nvSpPr>
            <p:cNvPr id="305" name="Shape 305"/>
            <p:cNvSpPr/>
            <p:nvPr/>
          </p:nvSpPr>
          <p:spPr>
            <a:xfrm>
              <a:off x="580350" y="1270850"/>
              <a:ext cx="1911300" cy="2791800"/>
            </a:xfrm>
            <a:prstGeom prst="roundRect">
              <a:avLst>
                <a:gd name="adj" fmla="val 7329"/>
              </a:avLst>
            </a:prstGeom>
            <a:solidFill>
              <a:srgbClr val="595959">
                <a:alpha val="14620"/>
              </a:srgbClr>
            </a:solidFill>
            <a:ln>
              <a:noFill/>
            </a:ln>
          </p:spPr>
          <p:txBody>
            <a:bodyPr wrap="square" lIns="91425" tIns="91425" rIns="91425" bIns="91425" anchor="t" anchorCtr="0">
              <a:noAutofit/>
            </a:bodyPr>
            <a:lstStyle/>
            <a:p>
              <a:pPr lvl="0">
                <a:spcBef>
                  <a:spcPts val="0"/>
                </a:spcBef>
                <a:buNone/>
              </a:pPr>
              <a:endParaRPr/>
            </a:p>
          </p:txBody>
        </p:sp>
        <p:sp>
          <p:nvSpPr>
            <p:cNvPr id="306" name="Shape 306"/>
            <p:cNvSpPr/>
            <p:nvPr/>
          </p:nvSpPr>
          <p:spPr>
            <a:xfrm rot="10800000">
              <a:off x="1425900" y="4062650"/>
              <a:ext cx="220200" cy="200100"/>
            </a:xfrm>
            <a:prstGeom prst="triangle">
              <a:avLst>
                <a:gd name="adj" fmla="val 50000"/>
              </a:avLst>
            </a:prstGeom>
            <a:solidFill>
              <a:srgbClr val="595959">
                <a:alpha val="14620"/>
              </a:srgbClr>
            </a:solidFill>
            <a:ln>
              <a:noFill/>
            </a:ln>
          </p:spPr>
          <p:txBody>
            <a:bodyPr wrap="square" lIns="91425" tIns="91425" rIns="91425" bIns="91425" anchor="t" anchorCtr="0">
              <a:noAutofit/>
            </a:bodyPr>
            <a:lstStyle/>
            <a:p>
              <a:pPr lvl="0">
                <a:spcBef>
                  <a:spcPts val="0"/>
                </a:spcBef>
                <a:buNone/>
              </a:pPr>
              <a:endParaRPr/>
            </a:p>
          </p:txBody>
        </p:sp>
      </p:grpSp>
      <p:grpSp>
        <p:nvGrpSpPr>
          <p:cNvPr id="307" name="Shape 307"/>
          <p:cNvGrpSpPr/>
          <p:nvPr/>
        </p:nvGrpSpPr>
        <p:grpSpPr>
          <a:xfrm>
            <a:off x="489451" y="1243539"/>
            <a:ext cx="1531907" cy="2184386"/>
            <a:chOff x="580350" y="1270850"/>
            <a:chExt cx="1911300" cy="2991900"/>
          </a:xfrm>
        </p:grpSpPr>
        <p:sp>
          <p:nvSpPr>
            <p:cNvPr id="308" name="Shape 308"/>
            <p:cNvSpPr/>
            <p:nvPr/>
          </p:nvSpPr>
          <p:spPr>
            <a:xfrm>
              <a:off x="580350" y="1270850"/>
              <a:ext cx="1911300" cy="2791800"/>
            </a:xfrm>
            <a:prstGeom prst="roundRect">
              <a:avLst>
                <a:gd name="adj" fmla="val 7329"/>
              </a:avLst>
            </a:prstGeom>
            <a:solidFill>
              <a:srgbClr val="595959">
                <a:alpha val="14620"/>
              </a:srgbClr>
            </a:solidFill>
            <a:ln>
              <a:noFill/>
            </a:ln>
          </p:spPr>
          <p:txBody>
            <a:bodyPr wrap="square" lIns="91425" tIns="91425" rIns="91425" bIns="91425" anchor="t" anchorCtr="0">
              <a:noAutofit/>
            </a:bodyPr>
            <a:lstStyle/>
            <a:p>
              <a:pPr lvl="0">
                <a:spcBef>
                  <a:spcPts val="0"/>
                </a:spcBef>
                <a:buNone/>
              </a:pPr>
              <a:endParaRPr/>
            </a:p>
          </p:txBody>
        </p:sp>
        <p:sp>
          <p:nvSpPr>
            <p:cNvPr id="309" name="Shape 309"/>
            <p:cNvSpPr/>
            <p:nvPr/>
          </p:nvSpPr>
          <p:spPr>
            <a:xfrm rot="10800000">
              <a:off x="1425900" y="4062650"/>
              <a:ext cx="220200" cy="200100"/>
            </a:xfrm>
            <a:prstGeom prst="triangle">
              <a:avLst>
                <a:gd name="adj" fmla="val 50000"/>
              </a:avLst>
            </a:prstGeom>
            <a:solidFill>
              <a:srgbClr val="595959">
                <a:alpha val="14620"/>
              </a:srgbClr>
            </a:solidFill>
            <a:ln>
              <a:noFill/>
            </a:ln>
          </p:spPr>
          <p:txBody>
            <a:bodyPr wrap="square" lIns="91425" tIns="91425" rIns="91425" bIns="91425" anchor="t" anchorCtr="0">
              <a:noAutofit/>
            </a:bodyPr>
            <a:lstStyle/>
            <a:p>
              <a:pPr lvl="0">
                <a:spcBef>
                  <a:spcPts val="0"/>
                </a:spcBef>
                <a:buNone/>
              </a:pPr>
              <a:endParaRPr/>
            </a:p>
          </p:txBody>
        </p:sp>
      </p:grpSp>
      <p:sp>
        <p:nvSpPr>
          <p:cNvPr id="310" name="Shape 310"/>
          <p:cNvSpPr txBox="1"/>
          <p:nvPr/>
        </p:nvSpPr>
        <p:spPr>
          <a:xfrm>
            <a:off x="311700" y="-42100"/>
            <a:ext cx="8520600" cy="572700"/>
          </a:xfrm>
          <a:prstGeom prst="rect">
            <a:avLst/>
          </a:prstGeom>
          <a:noFill/>
          <a:ln>
            <a:noFill/>
          </a:ln>
        </p:spPr>
        <p:txBody>
          <a:bodyPr wrap="square" lIns="91425" tIns="91425" rIns="91425" bIns="91425" anchor="t" anchorCtr="0">
            <a:noAutofit/>
          </a:bodyPr>
          <a:lstStyle/>
          <a:p>
            <a:pPr lvl="0" algn="ctr" rtl="0">
              <a:spcBef>
                <a:spcPts val="0"/>
              </a:spcBef>
              <a:buNone/>
            </a:pPr>
            <a:r>
              <a:rPr lang="en" sz="3800" b="1">
                <a:solidFill>
                  <a:srgbClr val="666666"/>
                </a:solidFill>
                <a:latin typeface="Dosis"/>
                <a:ea typeface="Dosis"/>
                <a:cs typeface="Dosis"/>
                <a:sym typeface="Dosis"/>
              </a:rPr>
              <a:t>.ZA Ecosystem</a:t>
            </a:r>
          </a:p>
        </p:txBody>
      </p:sp>
      <p:sp>
        <p:nvSpPr>
          <p:cNvPr id="311" name="Shape 311"/>
          <p:cNvSpPr txBox="1"/>
          <p:nvPr/>
        </p:nvSpPr>
        <p:spPr>
          <a:xfrm>
            <a:off x="2249850" y="530600"/>
            <a:ext cx="4644300" cy="244800"/>
          </a:xfrm>
          <a:prstGeom prst="rect">
            <a:avLst/>
          </a:prstGeom>
          <a:noFill/>
          <a:ln>
            <a:noFill/>
          </a:ln>
        </p:spPr>
        <p:txBody>
          <a:bodyPr wrap="square" lIns="91425" tIns="91425" rIns="91425" bIns="91425" anchor="t" anchorCtr="0">
            <a:noAutofit/>
          </a:bodyPr>
          <a:lstStyle/>
          <a:p>
            <a:pPr lvl="0" algn="ctr" rtl="0">
              <a:lnSpc>
                <a:spcPct val="115000"/>
              </a:lnSpc>
              <a:spcBef>
                <a:spcPts val="0"/>
              </a:spcBef>
              <a:spcAft>
                <a:spcPts val="1600"/>
              </a:spcAft>
              <a:buNone/>
            </a:pPr>
            <a:r>
              <a:rPr lang="en" sz="1600" dirty="0">
                <a:solidFill>
                  <a:srgbClr val="595959"/>
                </a:solidFill>
                <a:latin typeface="Open Sans"/>
                <a:ea typeface="Open Sans"/>
                <a:cs typeface="Open Sans"/>
                <a:sym typeface="Open Sans"/>
              </a:rPr>
              <a:t>Five </a:t>
            </a:r>
            <a:r>
              <a:rPr lang="en" sz="1600" dirty="0" smtClean="0">
                <a:solidFill>
                  <a:srgbClr val="595959"/>
                </a:solidFill>
                <a:latin typeface="Open Sans"/>
                <a:ea typeface="Open Sans"/>
                <a:cs typeface="Open Sans"/>
                <a:sym typeface="Open Sans"/>
              </a:rPr>
              <a:t>Rs</a:t>
            </a:r>
            <a:endParaRPr lang="en" sz="1600" dirty="0">
              <a:solidFill>
                <a:srgbClr val="595959"/>
              </a:solidFill>
              <a:latin typeface="Open Sans"/>
              <a:ea typeface="Open Sans"/>
              <a:cs typeface="Open Sans"/>
              <a:sym typeface="Open Sans"/>
            </a:endParaRPr>
          </a:p>
        </p:txBody>
      </p:sp>
      <p:grpSp>
        <p:nvGrpSpPr>
          <p:cNvPr id="312" name="Shape 312"/>
          <p:cNvGrpSpPr/>
          <p:nvPr/>
        </p:nvGrpSpPr>
        <p:grpSpPr>
          <a:xfrm>
            <a:off x="489425" y="1243515"/>
            <a:ext cx="1485080" cy="2107794"/>
            <a:chOff x="580350" y="1270850"/>
            <a:chExt cx="1911300" cy="2991900"/>
          </a:xfrm>
        </p:grpSpPr>
        <p:sp>
          <p:nvSpPr>
            <p:cNvPr id="313" name="Shape 313"/>
            <p:cNvSpPr/>
            <p:nvPr/>
          </p:nvSpPr>
          <p:spPr>
            <a:xfrm>
              <a:off x="580350" y="1270850"/>
              <a:ext cx="1911300" cy="2791800"/>
            </a:xfrm>
            <a:prstGeom prst="roundRect">
              <a:avLst>
                <a:gd name="adj" fmla="val 7329"/>
              </a:avLst>
            </a:prstGeom>
            <a:solidFill>
              <a:srgbClr val="0097A7"/>
            </a:solidFill>
            <a:ln>
              <a:noFill/>
            </a:ln>
          </p:spPr>
          <p:txBody>
            <a:bodyPr wrap="square" lIns="91425" tIns="91425" rIns="91425" bIns="91425" anchor="ctr" anchorCtr="0">
              <a:noAutofit/>
            </a:bodyPr>
            <a:lstStyle/>
            <a:p>
              <a:pPr lvl="0">
                <a:spcBef>
                  <a:spcPts val="0"/>
                </a:spcBef>
                <a:buNone/>
              </a:pPr>
              <a:endParaRPr/>
            </a:p>
          </p:txBody>
        </p:sp>
        <p:sp>
          <p:nvSpPr>
            <p:cNvPr id="314" name="Shape 314"/>
            <p:cNvSpPr/>
            <p:nvPr/>
          </p:nvSpPr>
          <p:spPr>
            <a:xfrm rot="10800000">
              <a:off x="1425900" y="4062650"/>
              <a:ext cx="220200" cy="200100"/>
            </a:xfrm>
            <a:prstGeom prst="triangle">
              <a:avLst>
                <a:gd name="adj" fmla="val 50000"/>
              </a:avLst>
            </a:prstGeom>
            <a:solidFill>
              <a:srgbClr val="0097A7"/>
            </a:solidFill>
            <a:ln>
              <a:noFill/>
            </a:ln>
          </p:spPr>
          <p:txBody>
            <a:bodyPr wrap="square" lIns="91425" tIns="91425" rIns="91425" bIns="91425" anchor="ctr" anchorCtr="0">
              <a:noAutofit/>
            </a:bodyPr>
            <a:lstStyle/>
            <a:p>
              <a:pPr lvl="0">
                <a:spcBef>
                  <a:spcPts val="0"/>
                </a:spcBef>
                <a:buNone/>
              </a:pPr>
              <a:endParaRPr/>
            </a:p>
          </p:txBody>
        </p:sp>
      </p:grpSp>
      <p:grpSp>
        <p:nvGrpSpPr>
          <p:cNvPr id="315" name="Shape 315"/>
          <p:cNvGrpSpPr/>
          <p:nvPr/>
        </p:nvGrpSpPr>
        <p:grpSpPr>
          <a:xfrm>
            <a:off x="2177774" y="1243515"/>
            <a:ext cx="1495019" cy="2107794"/>
            <a:chOff x="580350" y="1270850"/>
            <a:chExt cx="1911300" cy="2991900"/>
          </a:xfrm>
        </p:grpSpPr>
        <p:sp>
          <p:nvSpPr>
            <p:cNvPr id="316" name="Shape 316"/>
            <p:cNvSpPr/>
            <p:nvPr/>
          </p:nvSpPr>
          <p:spPr>
            <a:xfrm>
              <a:off x="580350" y="1270850"/>
              <a:ext cx="1911300" cy="2791800"/>
            </a:xfrm>
            <a:prstGeom prst="roundRect">
              <a:avLst>
                <a:gd name="adj" fmla="val 7329"/>
              </a:avLst>
            </a:prstGeom>
            <a:solidFill>
              <a:srgbClr val="6AA84F"/>
            </a:solidFill>
            <a:ln>
              <a:noFill/>
            </a:ln>
          </p:spPr>
          <p:txBody>
            <a:bodyPr wrap="square" lIns="91425" tIns="91425" rIns="91425" bIns="91425" anchor="ctr" anchorCtr="0">
              <a:noAutofit/>
            </a:bodyPr>
            <a:lstStyle/>
            <a:p>
              <a:pPr lvl="0">
                <a:spcBef>
                  <a:spcPts val="0"/>
                </a:spcBef>
                <a:buNone/>
              </a:pPr>
              <a:endParaRPr/>
            </a:p>
          </p:txBody>
        </p:sp>
        <p:sp>
          <p:nvSpPr>
            <p:cNvPr id="317" name="Shape 317"/>
            <p:cNvSpPr/>
            <p:nvPr/>
          </p:nvSpPr>
          <p:spPr>
            <a:xfrm rot="10800000">
              <a:off x="1425900" y="4062650"/>
              <a:ext cx="220200" cy="200100"/>
            </a:xfrm>
            <a:prstGeom prst="triangle">
              <a:avLst>
                <a:gd name="adj" fmla="val 50000"/>
              </a:avLst>
            </a:prstGeom>
            <a:solidFill>
              <a:srgbClr val="6AA84F"/>
            </a:solidFill>
            <a:ln>
              <a:noFill/>
            </a:ln>
          </p:spPr>
          <p:txBody>
            <a:bodyPr wrap="square" lIns="91425" tIns="91425" rIns="91425" bIns="91425" anchor="ctr" anchorCtr="0">
              <a:noAutofit/>
            </a:bodyPr>
            <a:lstStyle/>
            <a:p>
              <a:pPr lvl="0">
                <a:spcBef>
                  <a:spcPts val="0"/>
                </a:spcBef>
                <a:buNone/>
              </a:pPr>
              <a:endParaRPr/>
            </a:p>
          </p:txBody>
        </p:sp>
      </p:grpSp>
      <p:grpSp>
        <p:nvGrpSpPr>
          <p:cNvPr id="318" name="Shape 318"/>
          <p:cNvGrpSpPr/>
          <p:nvPr/>
        </p:nvGrpSpPr>
        <p:grpSpPr>
          <a:xfrm>
            <a:off x="3876063" y="1243515"/>
            <a:ext cx="1501900" cy="2107794"/>
            <a:chOff x="580350" y="1270850"/>
            <a:chExt cx="1911300" cy="2991900"/>
          </a:xfrm>
        </p:grpSpPr>
        <p:sp>
          <p:nvSpPr>
            <p:cNvPr id="319" name="Shape 319"/>
            <p:cNvSpPr/>
            <p:nvPr/>
          </p:nvSpPr>
          <p:spPr>
            <a:xfrm>
              <a:off x="580350" y="1270850"/>
              <a:ext cx="1911300" cy="2791800"/>
            </a:xfrm>
            <a:prstGeom prst="roundRect">
              <a:avLst>
                <a:gd name="adj" fmla="val 7329"/>
              </a:avLst>
            </a:prstGeom>
            <a:solidFill>
              <a:srgbClr val="666666"/>
            </a:solidFill>
            <a:ln>
              <a:noFill/>
            </a:ln>
          </p:spPr>
          <p:txBody>
            <a:bodyPr wrap="square" lIns="91425" tIns="91425" rIns="91425" bIns="91425" anchor="ctr" anchorCtr="0">
              <a:noAutofit/>
            </a:bodyPr>
            <a:lstStyle/>
            <a:p>
              <a:pPr lvl="0">
                <a:spcBef>
                  <a:spcPts val="0"/>
                </a:spcBef>
                <a:buNone/>
              </a:pPr>
              <a:endParaRPr/>
            </a:p>
          </p:txBody>
        </p:sp>
        <p:sp>
          <p:nvSpPr>
            <p:cNvPr id="320" name="Shape 320"/>
            <p:cNvSpPr/>
            <p:nvPr/>
          </p:nvSpPr>
          <p:spPr>
            <a:xfrm rot="10800000">
              <a:off x="1425900" y="4062650"/>
              <a:ext cx="220200" cy="200100"/>
            </a:xfrm>
            <a:prstGeom prst="triangle">
              <a:avLst>
                <a:gd name="adj" fmla="val 50000"/>
              </a:avLst>
            </a:prstGeom>
            <a:solidFill>
              <a:srgbClr val="666666"/>
            </a:solidFill>
            <a:ln>
              <a:noFill/>
            </a:ln>
          </p:spPr>
          <p:txBody>
            <a:bodyPr wrap="square" lIns="91425" tIns="91425" rIns="91425" bIns="91425" anchor="ctr" anchorCtr="0">
              <a:noAutofit/>
            </a:bodyPr>
            <a:lstStyle/>
            <a:p>
              <a:pPr lvl="0">
                <a:spcBef>
                  <a:spcPts val="0"/>
                </a:spcBef>
                <a:buNone/>
              </a:pPr>
              <a:endParaRPr/>
            </a:p>
          </p:txBody>
        </p:sp>
      </p:grpSp>
      <p:grpSp>
        <p:nvGrpSpPr>
          <p:cNvPr id="321" name="Shape 321"/>
          <p:cNvGrpSpPr/>
          <p:nvPr/>
        </p:nvGrpSpPr>
        <p:grpSpPr>
          <a:xfrm>
            <a:off x="5581231" y="1243515"/>
            <a:ext cx="1501900" cy="2107794"/>
            <a:chOff x="580350" y="1270850"/>
            <a:chExt cx="1911300" cy="2991900"/>
          </a:xfrm>
        </p:grpSpPr>
        <p:sp>
          <p:nvSpPr>
            <p:cNvPr id="322" name="Shape 322"/>
            <p:cNvSpPr/>
            <p:nvPr/>
          </p:nvSpPr>
          <p:spPr>
            <a:xfrm>
              <a:off x="580350" y="1270850"/>
              <a:ext cx="1911300" cy="2791800"/>
            </a:xfrm>
            <a:prstGeom prst="roundRect">
              <a:avLst>
                <a:gd name="adj" fmla="val 7329"/>
              </a:avLst>
            </a:prstGeom>
            <a:solidFill>
              <a:srgbClr val="78909C"/>
            </a:solidFill>
            <a:ln>
              <a:noFill/>
            </a:ln>
          </p:spPr>
          <p:txBody>
            <a:bodyPr wrap="square" lIns="91425" tIns="91425" rIns="91425" bIns="91425" anchor="ctr" anchorCtr="0">
              <a:noAutofit/>
            </a:bodyPr>
            <a:lstStyle/>
            <a:p>
              <a:pPr lvl="0">
                <a:spcBef>
                  <a:spcPts val="0"/>
                </a:spcBef>
                <a:buNone/>
              </a:pPr>
              <a:endParaRPr/>
            </a:p>
          </p:txBody>
        </p:sp>
        <p:sp>
          <p:nvSpPr>
            <p:cNvPr id="323" name="Shape 323"/>
            <p:cNvSpPr/>
            <p:nvPr/>
          </p:nvSpPr>
          <p:spPr>
            <a:xfrm rot="10800000">
              <a:off x="1425900" y="4062650"/>
              <a:ext cx="220200" cy="200100"/>
            </a:xfrm>
            <a:prstGeom prst="triangle">
              <a:avLst>
                <a:gd name="adj" fmla="val 50000"/>
              </a:avLst>
            </a:prstGeom>
            <a:solidFill>
              <a:srgbClr val="78909C"/>
            </a:solidFill>
            <a:ln>
              <a:noFill/>
            </a:ln>
          </p:spPr>
          <p:txBody>
            <a:bodyPr wrap="square" lIns="91425" tIns="91425" rIns="91425" bIns="91425" anchor="ctr" anchorCtr="0">
              <a:noAutofit/>
            </a:bodyPr>
            <a:lstStyle/>
            <a:p>
              <a:pPr lvl="0">
                <a:spcBef>
                  <a:spcPts val="0"/>
                </a:spcBef>
                <a:buNone/>
              </a:pPr>
              <a:endParaRPr/>
            </a:p>
          </p:txBody>
        </p:sp>
      </p:grpSp>
      <p:grpSp>
        <p:nvGrpSpPr>
          <p:cNvPr id="324" name="Shape 324"/>
          <p:cNvGrpSpPr/>
          <p:nvPr/>
        </p:nvGrpSpPr>
        <p:grpSpPr>
          <a:xfrm>
            <a:off x="7286400" y="1243515"/>
            <a:ext cx="1501900" cy="2107794"/>
            <a:chOff x="580350" y="1270850"/>
            <a:chExt cx="1911300" cy="2991900"/>
          </a:xfrm>
        </p:grpSpPr>
        <p:sp>
          <p:nvSpPr>
            <p:cNvPr id="325" name="Shape 325"/>
            <p:cNvSpPr/>
            <p:nvPr/>
          </p:nvSpPr>
          <p:spPr>
            <a:xfrm>
              <a:off x="580350" y="1270850"/>
              <a:ext cx="1911300" cy="2791800"/>
            </a:xfrm>
            <a:prstGeom prst="roundRect">
              <a:avLst>
                <a:gd name="adj" fmla="val 7329"/>
              </a:avLst>
            </a:prstGeom>
            <a:solidFill>
              <a:srgbClr val="FFAB40"/>
            </a:solidFill>
            <a:ln>
              <a:noFill/>
            </a:ln>
          </p:spPr>
          <p:txBody>
            <a:bodyPr wrap="square" lIns="91425" tIns="91425" rIns="91425" bIns="91425" anchor="ctr" anchorCtr="0">
              <a:noAutofit/>
            </a:bodyPr>
            <a:lstStyle/>
            <a:p>
              <a:pPr lvl="0">
                <a:spcBef>
                  <a:spcPts val="0"/>
                </a:spcBef>
                <a:buNone/>
              </a:pPr>
              <a:endParaRPr/>
            </a:p>
          </p:txBody>
        </p:sp>
        <p:sp>
          <p:nvSpPr>
            <p:cNvPr id="326" name="Shape 326"/>
            <p:cNvSpPr/>
            <p:nvPr/>
          </p:nvSpPr>
          <p:spPr>
            <a:xfrm rot="10800000">
              <a:off x="1425900" y="4062650"/>
              <a:ext cx="220200" cy="200100"/>
            </a:xfrm>
            <a:prstGeom prst="triangle">
              <a:avLst>
                <a:gd name="adj" fmla="val 50000"/>
              </a:avLst>
            </a:prstGeom>
            <a:solidFill>
              <a:srgbClr val="FFAB40"/>
            </a:solidFill>
            <a:ln>
              <a:noFill/>
            </a:ln>
          </p:spPr>
          <p:txBody>
            <a:bodyPr wrap="square" lIns="91425" tIns="91425" rIns="91425" bIns="91425" anchor="ctr" anchorCtr="0">
              <a:noAutofit/>
            </a:bodyPr>
            <a:lstStyle/>
            <a:p>
              <a:pPr lvl="0">
                <a:spcBef>
                  <a:spcPts val="0"/>
                </a:spcBef>
                <a:buNone/>
              </a:pPr>
              <a:endParaRPr/>
            </a:p>
          </p:txBody>
        </p:sp>
      </p:grpSp>
      <p:sp>
        <p:nvSpPr>
          <p:cNvPr id="327" name="Shape 327"/>
          <p:cNvSpPr/>
          <p:nvPr/>
        </p:nvSpPr>
        <p:spPr>
          <a:xfrm>
            <a:off x="6067536" y="1450675"/>
            <a:ext cx="441300" cy="393600"/>
          </a:xfrm>
          <a:custGeom>
            <a:avLst/>
            <a:gdLst/>
            <a:ahLst/>
            <a:cxnLst/>
            <a:rect l="0" t="0" r="0" b="0"/>
            <a:pathLst>
              <a:path w="120000" h="120000" extrusionOk="0">
                <a:moveTo>
                  <a:pt x="100239" y="87815"/>
                </a:moveTo>
                <a:cubicBezTo>
                  <a:pt x="100239" y="87815"/>
                  <a:pt x="90167" y="85150"/>
                  <a:pt x="90167" y="73960"/>
                </a:cubicBezTo>
                <a:cubicBezTo>
                  <a:pt x="90167" y="64049"/>
                  <a:pt x="95059" y="60746"/>
                  <a:pt x="96690" y="58294"/>
                </a:cubicBezTo>
                <a:cubicBezTo>
                  <a:pt x="96690" y="58294"/>
                  <a:pt x="99952" y="55310"/>
                  <a:pt x="97745" y="45399"/>
                </a:cubicBezTo>
                <a:cubicBezTo>
                  <a:pt x="101294" y="39964"/>
                  <a:pt x="102350" y="30373"/>
                  <a:pt x="98321" y="20142"/>
                </a:cubicBezTo>
                <a:cubicBezTo>
                  <a:pt x="95827" y="13854"/>
                  <a:pt x="92853" y="10230"/>
                  <a:pt x="89400" y="8099"/>
                </a:cubicBezTo>
                <a:cubicBezTo>
                  <a:pt x="86906" y="6607"/>
                  <a:pt x="84220" y="5968"/>
                  <a:pt x="81534" y="5968"/>
                </a:cubicBezTo>
                <a:cubicBezTo>
                  <a:pt x="77505" y="5968"/>
                  <a:pt x="73669" y="7246"/>
                  <a:pt x="71270" y="8419"/>
                </a:cubicBezTo>
                <a:cubicBezTo>
                  <a:pt x="72038" y="9911"/>
                  <a:pt x="72613" y="11403"/>
                  <a:pt x="73093" y="13214"/>
                </a:cubicBezTo>
                <a:cubicBezTo>
                  <a:pt x="73093" y="13534"/>
                  <a:pt x="73381" y="13854"/>
                  <a:pt x="73381" y="13854"/>
                </a:cubicBezTo>
                <a:cubicBezTo>
                  <a:pt x="75011" y="12895"/>
                  <a:pt x="77985" y="12042"/>
                  <a:pt x="81534" y="12042"/>
                </a:cubicBezTo>
                <a:cubicBezTo>
                  <a:pt x="83645" y="12042"/>
                  <a:pt x="85563" y="12362"/>
                  <a:pt x="86906" y="13214"/>
                </a:cubicBezTo>
                <a:cubicBezTo>
                  <a:pt x="88537" y="14174"/>
                  <a:pt x="91031" y="16198"/>
                  <a:pt x="93429" y="22273"/>
                </a:cubicBezTo>
                <a:cubicBezTo>
                  <a:pt x="96690" y="30692"/>
                  <a:pt x="95827" y="37833"/>
                  <a:pt x="93429" y="41456"/>
                </a:cubicBezTo>
                <a:cubicBezTo>
                  <a:pt x="92374" y="42948"/>
                  <a:pt x="92086" y="44760"/>
                  <a:pt x="92661" y="46571"/>
                </a:cubicBezTo>
                <a:cubicBezTo>
                  <a:pt x="93717" y="51687"/>
                  <a:pt x="92853" y="53818"/>
                  <a:pt x="92853" y="54138"/>
                </a:cubicBezTo>
                <a:cubicBezTo>
                  <a:pt x="92661" y="54458"/>
                  <a:pt x="92661" y="54458"/>
                  <a:pt x="92661" y="54777"/>
                </a:cubicBezTo>
                <a:cubicBezTo>
                  <a:pt x="92661" y="54991"/>
                  <a:pt x="92086" y="55310"/>
                  <a:pt x="91798" y="55630"/>
                </a:cubicBezTo>
                <a:cubicBezTo>
                  <a:pt x="89400" y="58294"/>
                  <a:pt x="85083" y="63730"/>
                  <a:pt x="85083" y="73960"/>
                </a:cubicBezTo>
                <a:cubicBezTo>
                  <a:pt x="85083" y="86323"/>
                  <a:pt x="94004" y="91971"/>
                  <a:pt x="98896" y="93570"/>
                </a:cubicBezTo>
                <a:cubicBezTo>
                  <a:pt x="105899" y="96234"/>
                  <a:pt x="112901" y="99857"/>
                  <a:pt x="114244" y="108277"/>
                </a:cubicBezTo>
                <a:lnTo>
                  <a:pt x="97266" y="108277"/>
                </a:lnTo>
                <a:cubicBezTo>
                  <a:pt x="97745" y="110088"/>
                  <a:pt x="98033" y="112220"/>
                  <a:pt x="98321" y="114245"/>
                </a:cubicBezTo>
                <a:lnTo>
                  <a:pt x="117505" y="114245"/>
                </a:lnTo>
                <a:cubicBezTo>
                  <a:pt x="120000" y="114245"/>
                  <a:pt x="120000" y="111580"/>
                  <a:pt x="120000" y="111580"/>
                </a:cubicBezTo>
                <a:cubicBezTo>
                  <a:pt x="120000" y="95381"/>
                  <a:pt x="106666" y="90266"/>
                  <a:pt x="100239" y="87815"/>
                </a:cubicBezTo>
                <a:close/>
                <a:moveTo>
                  <a:pt x="71270" y="90799"/>
                </a:moveTo>
                <a:cubicBezTo>
                  <a:pt x="71270" y="90799"/>
                  <a:pt x="60143" y="88134"/>
                  <a:pt x="60143" y="75452"/>
                </a:cubicBezTo>
                <a:cubicBezTo>
                  <a:pt x="60143" y="64369"/>
                  <a:pt x="64748" y="60746"/>
                  <a:pt x="66378" y="58081"/>
                </a:cubicBezTo>
                <a:cubicBezTo>
                  <a:pt x="66378" y="58081"/>
                  <a:pt x="69928" y="54777"/>
                  <a:pt x="67434" y="43587"/>
                </a:cubicBezTo>
                <a:cubicBezTo>
                  <a:pt x="71462" y="37619"/>
                  <a:pt x="72326" y="26749"/>
                  <a:pt x="67721" y="15666"/>
                </a:cubicBezTo>
                <a:cubicBezTo>
                  <a:pt x="65035" y="8419"/>
                  <a:pt x="62541" y="4476"/>
                  <a:pt x="58800" y="2344"/>
                </a:cubicBezTo>
                <a:cubicBezTo>
                  <a:pt x="56115" y="639"/>
                  <a:pt x="53141" y="0"/>
                  <a:pt x="50167" y="0"/>
                </a:cubicBezTo>
                <a:cubicBezTo>
                  <a:pt x="44700" y="0"/>
                  <a:pt x="39328" y="2131"/>
                  <a:pt x="37122" y="3623"/>
                </a:cubicBezTo>
                <a:cubicBezTo>
                  <a:pt x="30887" y="6607"/>
                  <a:pt x="26858" y="9271"/>
                  <a:pt x="23021" y="19822"/>
                </a:cubicBezTo>
                <a:cubicBezTo>
                  <a:pt x="19760" y="28241"/>
                  <a:pt x="23597" y="38152"/>
                  <a:pt x="25803" y="42948"/>
                </a:cubicBezTo>
                <a:cubicBezTo>
                  <a:pt x="23309" y="54138"/>
                  <a:pt x="26570" y="57761"/>
                  <a:pt x="26570" y="57761"/>
                </a:cubicBezTo>
                <a:cubicBezTo>
                  <a:pt x="28201" y="60426"/>
                  <a:pt x="32805" y="64369"/>
                  <a:pt x="32805" y="75133"/>
                </a:cubicBezTo>
                <a:cubicBezTo>
                  <a:pt x="32805" y="87815"/>
                  <a:pt x="21678" y="90479"/>
                  <a:pt x="21678" y="90479"/>
                </a:cubicBezTo>
                <a:cubicBezTo>
                  <a:pt x="14676" y="93250"/>
                  <a:pt x="0" y="98898"/>
                  <a:pt x="0" y="117015"/>
                </a:cubicBezTo>
                <a:cubicBezTo>
                  <a:pt x="0" y="117015"/>
                  <a:pt x="0" y="120000"/>
                  <a:pt x="2781" y="120000"/>
                </a:cubicBezTo>
                <a:lnTo>
                  <a:pt x="89400" y="120000"/>
                </a:lnTo>
                <a:cubicBezTo>
                  <a:pt x="92086" y="120000"/>
                  <a:pt x="92086" y="117015"/>
                  <a:pt x="92086" y="117015"/>
                </a:cubicBezTo>
                <a:cubicBezTo>
                  <a:pt x="92853" y="99218"/>
                  <a:pt x="78273" y="93570"/>
                  <a:pt x="71270" y="90799"/>
                </a:cubicBezTo>
                <a:close/>
                <a:moveTo>
                  <a:pt x="6522" y="114245"/>
                </a:moveTo>
                <a:cubicBezTo>
                  <a:pt x="7865" y="104014"/>
                  <a:pt x="16019" y="99857"/>
                  <a:pt x="24172" y="96554"/>
                </a:cubicBezTo>
                <a:cubicBezTo>
                  <a:pt x="29544" y="95062"/>
                  <a:pt x="39040" y="88667"/>
                  <a:pt x="39040" y="75452"/>
                </a:cubicBezTo>
                <a:cubicBezTo>
                  <a:pt x="39040" y="64049"/>
                  <a:pt x="34724" y="58294"/>
                  <a:pt x="32517" y="55310"/>
                </a:cubicBezTo>
                <a:lnTo>
                  <a:pt x="31750" y="54458"/>
                </a:lnTo>
                <a:cubicBezTo>
                  <a:pt x="31750" y="54458"/>
                  <a:pt x="31750" y="54138"/>
                  <a:pt x="31462" y="54138"/>
                </a:cubicBezTo>
                <a:cubicBezTo>
                  <a:pt x="31175" y="53818"/>
                  <a:pt x="30119" y="51154"/>
                  <a:pt x="31750" y="44547"/>
                </a:cubicBezTo>
                <a:cubicBezTo>
                  <a:pt x="31942" y="43268"/>
                  <a:pt x="31942" y="41776"/>
                  <a:pt x="31462" y="40603"/>
                </a:cubicBezTo>
                <a:cubicBezTo>
                  <a:pt x="30119" y="37300"/>
                  <a:pt x="26570" y="28561"/>
                  <a:pt x="28968" y="21953"/>
                </a:cubicBezTo>
                <a:cubicBezTo>
                  <a:pt x="32230" y="13214"/>
                  <a:pt x="35203" y="11403"/>
                  <a:pt x="40383" y="9058"/>
                </a:cubicBezTo>
                <a:cubicBezTo>
                  <a:pt x="40671" y="9058"/>
                  <a:pt x="40959" y="8738"/>
                  <a:pt x="41151" y="8738"/>
                </a:cubicBezTo>
                <a:cubicBezTo>
                  <a:pt x="42589" y="7779"/>
                  <a:pt x="46906" y="5968"/>
                  <a:pt x="51223" y="5968"/>
                </a:cubicBezTo>
                <a:cubicBezTo>
                  <a:pt x="53621" y="5968"/>
                  <a:pt x="55827" y="6607"/>
                  <a:pt x="57458" y="7460"/>
                </a:cubicBezTo>
                <a:cubicBezTo>
                  <a:pt x="59280" y="8738"/>
                  <a:pt x="61199" y="10763"/>
                  <a:pt x="63884" y="17690"/>
                </a:cubicBezTo>
                <a:cubicBezTo>
                  <a:pt x="67721" y="27708"/>
                  <a:pt x="66666" y="35808"/>
                  <a:pt x="64172" y="39964"/>
                </a:cubicBezTo>
                <a:cubicBezTo>
                  <a:pt x="63405" y="41456"/>
                  <a:pt x="62829" y="43268"/>
                  <a:pt x="63405" y="45079"/>
                </a:cubicBezTo>
                <a:cubicBezTo>
                  <a:pt x="64748" y="51154"/>
                  <a:pt x="63693" y="53499"/>
                  <a:pt x="63693" y="54138"/>
                </a:cubicBezTo>
                <a:lnTo>
                  <a:pt x="63117" y="54777"/>
                </a:lnTo>
                <a:lnTo>
                  <a:pt x="62350" y="55630"/>
                </a:lnTo>
                <a:cubicBezTo>
                  <a:pt x="60143" y="58614"/>
                  <a:pt x="55827" y="64369"/>
                  <a:pt x="55827" y="75772"/>
                </a:cubicBezTo>
                <a:cubicBezTo>
                  <a:pt x="55827" y="89307"/>
                  <a:pt x="65323" y="95381"/>
                  <a:pt x="70695" y="96873"/>
                </a:cubicBezTo>
                <a:cubicBezTo>
                  <a:pt x="78561" y="99857"/>
                  <a:pt x="86906" y="104014"/>
                  <a:pt x="88249" y="114564"/>
                </a:cubicBezTo>
                <a:lnTo>
                  <a:pt x="6522" y="114564"/>
                </a:lnTo>
                <a:lnTo>
                  <a:pt x="6522" y="114245"/>
                </a:lnTo>
                <a:close/>
              </a:path>
            </a:pathLst>
          </a:custGeom>
          <a:solidFill>
            <a:srgbClr val="FFFFFF"/>
          </a:solidFill>
          <a:ln>
            <a:noFill/>
          </a:ln>
        </p:spPr>
        <p:txBody>
          <a:bodyPr wrap="square" lIns="91425" tIns="45700" rIns="91425" bIns="45700" anchor="t" anchorCtr="0">
            <a:noAutofit/>
          </a:bodyPr>
          <a:lstStyle/>
          <a:p>
            <a:pPr marL="0" marR="0" lvl="0" indent="0" algn="l" rtl="0">
              <a:spcBef>
                <a:spcPts val="0"/>
              </a:spcBef>
              <a:buSzPct val="25000"/>
              <a:buNone/>
            </a:pPr>
            <a:endParaRPr sz="1800">
              <a:solidFill>
                <a:srgbClr val="000000"/>
              </a:solidFill>
              <a:latin typeface="Calibri"/>
              <a:ea typeface="Calibri"/>
              <a:cs typeface="Calibri"/>
              <a:sym typeface="Calibri"/>
            </a:endParaRPr>
          </a:p>
        </p:txBody>
      </p:sp>
      <p:sp>
        <p:nvSpPr>
          <p:cNvPr id="328" name="Shape 328"/>
          <p:cNvSpPr/>
          <p:nvPr/>
        </p:nvSpPr>
        <p:spPr>
          <a:xfrm>
            <a:off x="2704625" y="1450675"/>
            <a:ext cx="441300" cy="441300"/>
          </a:xfrm>
          <a:custGeom>
            <a:avLst/>
            <a:gdLst/>
            <a:ahLst/>
            <a:cxnLst/>
            <a:rect l="0" t="0" r="0" b="0"/>
            <a:pathLst>
              <a:path w="120000" h="120000" extrusionOk="0">
                <a:moveTo>
                  <a:pt x="120000" y="43574"/>
                </a:moveTo>
                <a:lnTo>
                  <a:pt x="76328" y="43574"/>
                </a:lnTo>
                <a:lnTo>
                  <a:pt x="60000" y="0"/>
                </a:lnTo>
                <a:lnTo>
                  <a:pt x="43574" y="43574"/>
                </a:lnTo>
                <a:lnTo>
                  <a:pt x="0" y="43574"/>
                </a:lnTo>
                <a:lnTo>
                  <a:pt x="35458" y="70917"/>
                </a:lnTo>
                <a:lnTo>
                  <a:pt x="19033" y="120000"/>
                </a:lnTo>
                <a:lnTo>
                  <a:pt x="60000" y="89951"/>
                </a:lnTo>
                <a:lnTo>
                  <a:pt x="100869" y="120000"/>
                </a:lnTo>
                <a:lnTo>
                  <a:pt x="84541" y="70917"/>
                </a:lnTo>
                <a:lnTo>
                  <a:pt x="120000" y="43574"/>
                </a:lnTo>
                <a:close/>
                <a:moveTo>
                  <a:pt x="90241" y="105507"/>
                </a:moveTo>
                <a:lnTo>
                  <a:pt x="63285" y="85603"/>
                </a:lnTo>
                <a:lnTo>
                  <a:pt x="60000" y="83188"/>
                </a:lnTo>
                <a:lnTo>
                  <a:pt x="56714" y="85603"/>
                </a:lnTo>
                <a:lnTo>
                  <a:pt x="29758" y="105507"/>
                </a:lnTo>
                <a:lnTo>
                  <a:pt x="40579" y="72753"/>
                </a:lnTo>
                <a:lnTo>
                  <a:pt x="41739" y="68985"/>
                </a:lnTo>
                <a:lnTo>
                  <a:pt x="38743" y="66473"/>
                </a:lnTo>
                <a:lnTo>
                  <a:pt x="16038" y="49082"/>
                </a:lnTo>
                <a:lnTo>
                  <a:pt x="47439" y="49082"/>
                </a:lnTo>
                <a:lnTo>
                  <a:pt x="48792" y="45507"/>
                </a:lnTo>
                <a:lnTo>
                  <a:pt x="60000" y="15555"/>
                </a:lnTo>
                <a:lnTo>
                  <a:pt x="71111" y="45507"/>
                </a:lnTo>
                <a:lnTo>
                  <a:pt x="72560" y="49082"/>
                </a:lnTo>
                <a:lnTo>
                  <a:pt x="103864" y="49082"/>
                </a:lnTo>
                <a:lnTo>
                  <a:pt x="81256" y="66473"/>
                </a:lnTo>
                <a:lnTo>
                  <a:pt x="78260" y="68985"/>
                </a:lnTo>
                <a:lnTo>
                  <a:pt x="90241" y="105507"/>
                </a:lnTo>
                <a:close/>
              </a:path>
            </a:pathLst>
          </a:custGeom>
          <a:solidFill>
            <a:srgbClr val="FFFFFF"/>
          </a:solidFill>
          <a:ln>
            <a:noFill/>
          </a:ln>
        </p:spPr>
        <p:txBody>
          <a:bodyPr wrap="square" lIns="91425" tIns="45700" rIns="91425" bIns="45700" anchor="t" anchorCtr="0">
            <a:noAutofit/>
          </a:bodyPr>
          <a:lstStyle/>
          <a:p>
            <a:pPr marL="0" marR="0" lvl="0" indent="0" algn="l" rtl="0">
              <a:spcBef>
                <a:spcPts val="0"/>
              </a:spcBef>
              <a:buSzPct val="25000"/>
              <a:buNone/>
            </a:pPr>
            <a:endParaRPr sz="1800">
              <a:solidFill>
                <a:srgbClr val="000000"/>
              </a:solidFill>
              <a:latin typeface="Calibri"/>
              <a:ea typeface="Calibri"/>
              <a:cs typeface="Calibri"/>
              <a:sym typeface="Calibri"/>
            </a:endParaRPr>
          </a:p>
        </p:txBody>
      </p:sp>
      <p:sp>
        <p:nvSpPr>
          <p:cNvPr id="329" name="Shape 329"/>
          <p:cNvSpPr/>
          <p:nvPr/>
        </p:nvSpPr>
        <p:spPr>
          <a:xfrm>
            <a:off x="965259" y="1501875"/>
            <a:ext cx="403800" cy="393600"/>
          </a:xfrm>
          <a:custGeom>
            <a:avLst/>
            <a:gdLst/>
            <a:ahLst/>
            <a:cxnLst/>
            <a:rect l="0" t="0" r="0" b="0"/>
            <a:pathLst>
              <a:path w="120000" h="120000" extrusionOk="0">
                <a:moveTo>
                  <a:pt x="60000" y="0"/>
                </a:moveTo>
                <a:cubicBezTo>
                  <a:pt x="26763" y="0"/>
                  <a:pt x="0" y="26666"/>
                  <a:pt x="0" y="60000"/>
                </a:cubicBezTo>
                <a:cubicBezTo>
                  <a:pt x="0" y="93236"/>
                  <a:pt x="26763" y="120000"/>
                  <a:pt x="60000" y="120000"/>
                </a:cubicBezTo>
                <a:cubicBezTo>
                  <a:pt x="93236" y="120000"/>
                  <a:pt x="120000" y="93236"/>
                  <a:pt x="120000" y="60000"/>
                </a:cubicBezTo>
                <a:cubicBezTo>
                  <a:pt x="120000" y="26666"/>
                  <a:pt x="93236" y="0"/>
                  <a:pt x="60000" y="0"/>
                </a:cubicBezTo>
                <a:close/>
                <a:moveTo>
                  <a:pt x="114299" y="57198"/>
                </a:moveTo>
                <a:lnTo>
                  <a:pt x="66570" y="57198"/>
                </a:lnTo>
                <a:lnTo>
                  <a:pt x="100386" y="23381"/>
                </a:lnTo>
                <a:cubicBezTo>
                  <a:pt x="108502" y="32463"/>
                  <a:pt x="113719" y="44154"/>
                  <a:pt x="114299" y="57198"/>
                </a:cubicBezTo>
                <a:close/>
                <a:moveTo>
                  <a:pt x="60000" y="114492"/>
                </a:moveTo>
                <a:cubicBezTo>
                  <a:pt x="30048" y="114492"/>
                  <a:pt x="5507" y="89951"/>
                  <a:pt x="5507" y="60000"/>
                </a:cubicBezTo>
                <a:cubicBezTo>
                  <a:pt x="5507" y="29951"/>
                  <a:pt x="30048" y="5410"/>
                  <a:pt x="60000" y="5410"/>
                </a:cubicBezTo>
                <a:cubicBezTo>
                  <a:pt x="74202" y="5410"/>
                  <a:pt x="87053" y="10917"/>
                  <a:pt x="96521" y="19613"/>
                </a:cubicBezTo>
                <a:lnTo>
                  <a:pt x="58067" y="58067"/>
                </a:lnTo>
                <a:cubicBezTo>
                  <a:pt x="57584" y="58647"/>
                  <a:pt x="57294" y="59130"/>
                  <a:pt x="57294" y="60000"/>
                </a:cubicBezTo>
                <a:cubicBezTo>
                  <a:pt x="57294" y="61642"/>
                  <a:pt x="58357" y="62705"/>
                  <a:pt x="60000" y="62705"/>
                </a:cubicBezTo>
                <a:lnTo>
                  <a:pt x="114299" y="62705"/>
                </a:lnTo>
                <a:cubicBezTo>
                  <a:pt x="112946" y="91594"/>
                  <a:pt x="89178" y="114492"/>
                  <a:pt x="60000" y="114492"/>
                </a:cubicBezTo>
                <a:close/>
              </a:path>
            </a:pathLst>
          </a:custGeom>
          <a:solidFill>
            <a:srgbClr val="FFFFFF"/>
          </a:solidFill>
          <a:ln>
            <a:noFill/>
          </a:ln>
        </p:spPr>
        <p:txBody>
          <a:bodyPr wrap="square" lIns="91425" tIns="45700" rIns="91425" bIns="45700" anchor="t" anchorCtr="0">
            <a:noAutofit/>
          </a:bodyPr>
          <a:lstStyle/>
          <a:p>
            <a:pPr marL="0" marR="0" lvl="0" indent="0" algn="l" rtl="0">
              <a:spcBef>
                <a:spcPts val="0"/>
              </a:spcBef>
              <a:buSzPct val="25000"/>
              <a:buNone/>
            </a:pPr>
            <a:endParaRPr sz="1800">
              <a:solidFill>
                <a:srgbClr val="000000"/>
              </a:solidFill>
              <a:latin typeface="Calibri"/>
              <a:ea typeface="Calibri"/>
              <a:cs typeface="Calibri"/>
              <a:sym typeface="Calibri"/>
            </a:endParaRPr>
          </a:p>
        </p:txBody>
      </p:sp>
      <p:sp>
        <p:nvSpPr>
          <p:cNvPr id="330" name="Shape 330"/>
          <p:cNvSpPr/>
          <p:nvPr/>
        </p:nvSpPr>
        <p:spPr>
          <a:xfrm>
            <a:off x="4540496" y="1533688"/>
            <a:ext cx="403800" cy="393600"/>
          </a:xfrm>
          <a:custGeom>
            <a:avLst/>
            <a:gdLst/>
            <a:ahLst/>
            <a:cxnLst/>
            <a:rect l="0" t="0" r="0" b="0"/>
            <a:pathLst>
              <a:path w="120000" h="120000" extrusionOk="0">
                <a:moveTo>
                  <a:pt x="113843" y="23980"/>
                </a:moveTo>
                <a:lnTo>
                  <a:pt x="111665" y="26204"/>
                </a:lnTo>
                <a:lnTo>
                  <a:pt x="111665" y="26204"/>
                </a:lnTo>
                <a:lnTo>
                  <a:pt x="98310" y="39838"/>
                </a:lnTo>
                <a:lnTo>
                  <a:pt x="98310" y="39838"/>
                </a:lnTo>
                <a:cubicBezTo>
                  <a:pt x="95943" y="42256"/>
                  <a:pt x="92722" y="43900"/>
                  <a:pt x="88934" y="43900"/>
                </a:cubicBezTo>
                <a:cubicBezTo>
                  <a:pt x="81452" y="43900"/>
                  <a:pt x="75580" y="37904"/>
                  <a:pt x="75580" y="30265"/>
                </a:cubicBezTo>
                <a:cubicBezTo>
                  <a:pt x="75580" y="26398"/>
                  <a:pt x="77190" y="23207"/>
                  <a:pt x="79652" y="20692"/>
                </a:cubicBezTo>
                <a:lnTo>
                  <a:pt x="75864" y="16921"/>
                </a:lnTo>
                <a:cubicBezTo>
                  <a:pt x="72359" y="20402"/>
                  <a:pt x="70276" y="25044"/>
                  <a:pt x="70276" y="30265"/>
                </a:cubicBezTo>
                <a:cubicBezTo>
                  <a:pt x="70276" y="40902"/>
                  <a:pt x="78516" y="49315"/>
                  <a:pt x="88934" y="49315"/>
                </a:cubicBezTo>
                <a:cubicBezTo>
                  <a:pt x="94048" y="49315"/>
                  <a:pt x="98879" y="47187"/>
                  <a:pt x="102099" y="43609"/>
                </a:cubicBezTo>
                <a:lnTo>
                  <a:pt x="102099" y="43609"/>
                </a:lnTo>
                <a:lnTo>
                  <a:pt x="111949" y="33553"/>
                </a:lnTo>
                <a:cubicBezTo>
                  <a:pt x="114127" y="41192"/>
                  <a:pt x="112991" y="48251"/>
                  <a:pt x="108445" y="52892"/>
                </a:cubicBezTo>
                <a:lnTo>
                  <a:pt x="94048" y="67880"/>
                </a:lnTo>
                <a:cubicBezTo>
                  <a:pt x="92154" y="69814"/>
                  <a:pt x="89502" y="71168"/>
                  <a:pt x="86566" y="71168"/>
                </a:cubicBezTo>
                <a:cubicBezTo>
                  <a:pt x="86566" y="71168"/>
                  <a:pt x="77474" y="70684"/>
                  <a:pt x="68382" y="64593"/>
                </a:cubicBezTo>
                <a:lnTo>
                  <a:pt x="68382" y="64593"/>
                </a:lnTo>
                <a:cubicBezTo>
                  <a:pt x="67813" y="64399"/>
                  <a:pt x="67624" y="64109"/>
                  <a:pt x="67056" y="64109"/>
                </a:cubicBezTo>
                <a:cubicBezTo>
                  <a:pt x="66203" y="64109"/>
                  <a:pt x="65445" y="64593"/>
                  <a:pt x="64877" y="65173"/>
                </a:cubicBezTo>
                <a:lnTo>
                  <a:pt x="64877" y="65173"/>
                </a:lnTo>
                <a:lnTo>
                  <a:pt x="24056" y="111297"/>
                </a:lnTo>
                <a:cubicBezTo>
                  <a:pt x="22162" y="113231"/>
                  <a:pt x="19510" y="114585"/>
                  <a:pt x="16574" y="114585"/>
                </a:cubicBezTo>
                <a:cubicBezTo>
                  <a:pt x="10607" y="114585"/>
                  <a:pt x="5872" y="109653"/>
                  <a:pt x="5872" y="103658"/>
                </a:cubicBezTo>
                <a:cubicBezTo>
                  <a:pt x="5872" y="100660"/>
                  <a:pt x="6913" y="97953"/>
                  <a:pt x="9092" y="96019"/>
                </a:cubicBezTo>
                <a:lnTo>
                  <a:pt x="53985" y="54826"/>
                </a:lnTo>
                <a:lnTo>
                  <a:pt x="53985" y="54826"/>
                </a:lnTo>
                <a:cubicBezTo>
                  <a:pt x="54743" y="54246"/>
                  <a:pt x="55027" y="53473"/>
                  <a:pt x="55027" y="52602"/>
                </a:cubicBezTo>
                <a:cubicBezTo>
                  <a:pt x="55027" y="52119"/>
                  <a:pt x="54743" y="51539"/>
                  <a:pt x="54459" y="50958"/>
                </a:cubicBezTo>
                <a:lnTo>
                  <a:pt x="54459" y="50958"/>
                </a:lnTo>
                <a:cubicBezTo>
                  <a:pt x="46692" y="40612"/>
                  <a:pt x="46503" y="32683"/>
                  <a:pt x="53133" y="25334"/>
                </a:cubicBezTo>
                <a:lnTo>
                  <a:pt x="67340" y="10346"/>
                </a:lnTo>
                <a:cubicBezTo>
                  <a:pt x="71033" y="6478"/>
                  <a:pt x="75580" y="5705"/>
                  <a:pt x="79084" y="5705"/>
                </a:cubicBezTo>
                <a:lnTo>
                  <a:pt x="79084" y="5705"/>
                </a:lnTo>
                <a:cubicBezTo>
                  <a:pt x="81262" y="5705"/>
                  <a:pt x="83062" y="5995"/>
                  <a:pt x="85240" y="6478"/>
                </a:cubicBezTo>
                <a:lnTo>
                  <a:pt x="75295" y="16631"/>
                </a:lnTo>
                <a:lnTo>
                  <a:pt x="79084" y="20402"/>
                </a:lnTo>
                <a:lnTo>
                  <a:pt x="92438" y="6768"/>
                </a:lnTo>
                <a:lnTo>
                  <a:pt x="92438" y="6768"/>
                </a:lnTo>
                <a:lnTo>
                  <a:pt x="94806" y="4351"/>
                </a:lnTo>
                <a:cubicBezTo>
                  <a:pt x="89786" y="1643"/>
                  <a:pt x="84198" y="0"/>
                  <a:pt x="79084" y="0"/>
                </a:cubicBezTo>
                <a:lnTo>
                  <a:pt x="79084" y="0"/>
                </a:lnTo>
                <a:cubicBezTo>
                  <a:pt x="73212" y="0"/>
                  <a:pt x="67624" y="1837"/>
                  <a:pt x="63551" y="6285"/>
                </a:cubicBezTo>
                <a:lnTo>
                  <a:pt x="49155" y="21273"/>
                </a:lnTo>
                <a:cubicBezTo>
                  <a:pt x="39779" y="31619"/>
                  <a:pt x="42146" y="42256"/>
                  <a:pt x="48587" y="51829"/>
                </a:cubicBezTo>
                <a:lnTo>
                  <a:pt x="4735" y="92248"/>
                </a:lnTo>
                <a:cubicBezTo>
                  <a:pt x="1799" y="95245"/>
                  <a:pt x="0" y="99307"/>
                  <a:pt x="0" y="103658"/>
                </a:cubicBezTo>
                <a:cubicBezTo>
                  <a:pt x="0" y="112651"/>
                  <a:pt x="7198" y="120000"/>
                  <a:pt x="16006" y="120000"/>
                </a:cubicBezTo>
                <a:cubicBezTo>
                  <a:pt x="20552" y="120000"/>
                  <a:pt x="24530" y="118162"/>
                  <a:pt x="27182" y="115165"/>
                </a:cubicBezTo>
                <a:lnTo>
                  <a:pt x="67056" y="70104"/>
                </a:lnTo>
                <a:cubicBezTo>
                  <a:pt x="76148" y="75326"/>
                  <a:pt x="84672" y="76099"/>
                  <a:pt x="85998" y="76099"/>
                </a:cubicBezTo>
                <a:cubicBezTo>
                  <a:pt x="90071" y="76099"/>
                  <a:pt x="94048" y="74456"/>
                  <a:pt x="97269" y="71458"/>
                </a:cubicBezTo>
                <a:lnTo>
                  <a:pt x="111665" y="56470"/>
                </a:lnTo>
                <a:cubicBezTo>
                  <a:pt x="119715" y="49121"/>
                  <a:pt x="120000" y="35970"/>
                  <a:pt x="113843" y="23980"/>
                </a:cubicBezTo>
                <a:close/>
                <a:moveTo>
                  <a:pt x="14680" y="102014"/>
                </a:moveTo>
                <a:cubicBezTo>
                  <a:pt x="14112" y="102594"/>
                  <a:pt x="13827" y="103078"/>
                  <a:pt x="13827" y="103948"/>
                </a:cubicBezTo>
                <a:cubicBezTo>
                  <a:pt x="13827" y="105592"/>
                  <a:pt x="14964" y="106655"/>
                  <a:pt x="16574" y="106655"/>
                </a:cubicBezTo>
                <a:cubicBezTo>
                  <a:pt x="18089" y="106655"/>
                  <a:pt x="19226" y="105592"/>
                  <a:pt x="19226" y="103948"/>
                </a:cubicBezTo>
                <a:cubicBezTo>
                  <a:pt x="19226" y="102304"/>
                  <a:pt x="18089" y="101240"/>
                  <a:pt x="16574" y="101240"/>
                </a:cubicBezTo>
                <a:cubicBezTo>
                  <a:pt x="15722" y="101240"/>
                  <a:pt x="15153" y="101434"/>
                  <a:pt x="14680" y="102014"/>
                </a:cubicBezTo>
                <a:close/>
              </a:path>
            </a:pathLst>
          </a:custGeom>
          <a:solidFill>
            <a:srgbClr val="FFFFFF"/>
          </a:solidFill>
          <a:ln>
            <a:noFill/>
          </a:ln>
        </p:spPr>
        <p:txBody>
          <a:bodyPr wrap="square" lIns="91425" tIns="45700" rIns="91425" bIns="45700" anchor="t" anchorCtr="0">
            <a:noAutofit/>
          </a:bodyPr>
          <a:lstStyle/>
          <a:p>
            <a:pPr marL="0" marR="0" lvl="0" indent="0" algn="l" rtl="0">
              <a:spcBef>
                <a:spcPts val="0"/>
              </a:spcBef>
              <a:buSzPct val="25000"/>
              <a:buNone/>
            </a:pPr>
            <a:endParaRPr sz="1800">
              <a:solidFill>
                <a:srgbClr val="000000"/>
              </a:solidFill>
              <a:latin typeface="Calibri"/>
              <a:ea typeface="Calibri"/>
              <a:cs typeface="Calibri"/>
              <a:sym typeface="Calibri"/>
            </a:endParaRPr>
          </a:p>
        </p:txBody>
      </p:sp>
      <p:sp>
        <p:nvSpPr>
          <p:cNvPr id="331" name="Shape 331"/>
          <p:cNvSpPr/>
          <p:nvPr/>
        </p:nvSpPr>
        <p:spPr>
          <a:xfrm>
            <a:off x="7801125" y="1500925"/>
            <a:ext cx="548700" cy="340800"/>
          </a:xfrm>
          <a:custGeom>
            <a:avLst/>
            <a:gdLst/>
            <a:ahLst/>
            <a:cxnLst/>
            <a:rect l="0" t="0" r="0" b="0"/>
            <a:pathLst>
              <a:path w="120000" h="120000" extrusionOk="0">
                <a:moveTo>
                  <a:pt x="60000" y="47240"/>
                </a:moveTo>
                <a:cubicBezTo>
                  <a:pt x="55362" y="47240"/>
                  <a:pt x="51787" y="52708"/>
                  <a:pt x="51787" y="60000"/>
                </a:cubicBezTo>
                <a:cubicBezTo>
                  <a:pt x="51787" y="67291"/>
                  <a:pt x="55362" y="72911"/>
                  <a:pt x="60000" y="72911"/>
                </a:cubicBezTo>
                <a:cubicBezTo>
                  <a:pt x="64637" y="72911"/>
                  <a:pt x="68212" y="67291"/>
                  <a:pt x="68212" y="60000"/>
                </a:cubicBezTo>
                <a:cubicBezTo>
                  <a:pt x="68212" y="52708"/>
                  <a:pt x="64637" y="47240"/>
                  <a:pt x="60000" y="47240"/>
                </a:cubicBezTo>
                <a:close/>
                <a:moveTo>
                  <a:pt x="60000" y="17164"/>
                </a:moveTo>
                <a:cubicBezTo>
                  <a:pt x="45024" y="17164"/>
                  <a:pt x="32753" y="36455"/>
                  <a:pt x="32753" y="60000"/>
                </a:cubicBezTo>
                <a:cubicBezTo>
                  <a:pt x="32753" y="83696"/>
                  <a:pt x="45024" y="102987"/>
                  <a:pt x="60000" y="102987"/>
                </a:cubicBezTo>
                <a:cubicBezTo>
                  <a:pt x="74975" y="102987"/>
                  <a:pt x="87246" y="83696"/>
                  <a:pt x="87246" y="60000"/>
                </a:cubicBezTo>
                <a:cubicBezTo>
                  <a:pt x="87246" y="36455"/>
                  <a:pt x="74975" y="17164"/>
                  <a:pt x="60000" y="17164"/>
                </a:cubicBezTo>
                <a:close/>
                <a:moveTo>
                  <a:pt x="60000" y="94329"/>
                </a:moveTo>
                <a:cubicBezTo>
                  <a:pt x="48019" y="94329"/>
                  <a:pt x="38164" y="78987"/>
                  <a:pt x="38164" y="60000"/>
                </a:cubicBezTo>
                <a:cubicBezTo>
                  <a:pt x="38164" y="41164"/>
                  <a:pt x="48019" y="25822"/>
                  <a:pt x="60000" y="25822"/>
                </a:cubicBezTo>
                <a:cubicBezTo>
                  <a:pt x="71980" y="25822"/>
                  <a:pt x="81835" y="41164"/>
                  <a:pt x="81835" y="60000"/>
                </a:cubicBezTo>
                <a:cubicBezTo>
                  <a:pt x="81835" y="78987"/>
                  <a:pt x="71980" y="94329"/>
                  <a:pt x="60000" y="94329"/>
                </a:cubicBezTo>
                <a:close/>
                <a:moveTo>
                  <a:pt x="60000" y="0"/>
                </a:moveTo>
                <a:cubicBezTo>
                  <a:pt x="26763" y="0"/>
                  <a:pt x="0" y="42835"/>
                  <a:pt x="0" y="60000"/>
                </a:cubicBezTo>
                <a:cubicBezTo>
                  <a:pt x="0" y="77164"/>
                  <a:pt x="26763" y="120000"/>
                  <a:pt x="60000" y="120000"/>
                </a:cubicBezTo>
                <a:cubicBezTo>
                  <a:pt x="93236" y="120000"/>
                  <a:pt x="120000" y="77164"/>
                  <a:pt x="120000" y="60000"/>
                </a:cubicBezTo>
                <a:cubicBezTo>
                  <a:pt x="120000" y="42835"/>
                  <a:pt x="93236" y="0"/>
                  <a:pt x="60000" y="0"/>
                </a:cubicBezTo>
                <a:close/>
                <a:moveTo>
                  <a:pt x="60000" y="111493"/>
                </a:moveTo>
                <a:cubicBezTo>
                  <a:pt x="30048" y="111493"/>
                  <a:pt x="5507" y="74582"/>
                  <a:pt x="5507" y="60000"/>
                </a:cubicBezTo>
                <a:cubicBezTo>
                  <a:pt x="5507" y="45417"/>
                  <a:pt x="30048" y="8658"/>
                  <a:pt x="60000" y="8658"/>
                </a:cubicBezTo>
                <a:cubicBezTo>
                  <a:pt x="90048" y="8658"/>
                  <a:pt x="114589" y="45417"/>
                  <a:pt x="114589" y="60000"/>
                </a:cubicBezTo>
                <a:cubicBezTo>
                  <a:pt x="114589" y="74582"/>
                  <a:pt x="90048" y="111493"/>
                  <a:pt x="60000" y="111493"/>
                </a:cubicBezTo>
                <a:close/>
              </a:path>
            </a:pathLst>
          </a:custGeom>
          <a:solidFill>
            <a:srgbClr val="FFFFFF"/>
          </a:solidFill>
          <a:ln>
            <a:noFill/>
          </a:ln>
        </p:spPr>
        <p:txBody>
          <a:bodyPr wrap="square" lIns="91425" tIns="45700" rIns="91425" bIns="45700" anchor="t" anchorCtr="0">
            <a:noAutofit/>
          </a:bodyPr>
          <a:lstStyle/>
          <a:p>
            <a:pPr marL="0" marR="0" lvl="0" indent="0" algn="l" rtl="0">
              <a:spcBef>
                <a:spcPts val="0"/>
              </a:spcBef>
              <a:buSzPct val="25000"/>
              <a:buNone/>
            </a:pPr>
            <a:endParaRPr sz="1800">
              <a:solidFill>
                <a:srgbClr val="000000"/>
              </a:solidFill>
              <a:latin typeface="Calibri"/>
              <a:ea typeface="Calibri"/>
              <a:cs typeface="Calibri"/>
              <a:sym typeface="Calibri"/>
            </a:endParaRPr>
          </a:p>
        </p:txBody>
      </p:sp>
      <p:sp>
        <p:nvSpPr>
          <p:cNvPr id="332" name="Shape 332"/>
          <p:cNvSpPr txBox="1"/>
          <p:nvPr/>
        </p:nvSpPr>
        <p:spPr>
          <a:xfrm>
            <a:off x="667400" y="2092275"/>
            <a:ext cx="1176000" cy="341100"/>
          </a:xfrm>
          <a:prstGeom prst="rect">
            <a:avLst/>
          </a:prstGeom>
          <a:noFill/>
          <a:ln>
            <a:noFill/>
          </a:ln>
        </p:spPr>
        <p:txBody>
          <a:bodyPr wrap="square" lIns="91425" tIns="91425" rIns="91425" bIns="91425" anchor="ctr" anchorCtr="0">
            <a:noAutofit/>
          </a:bodyPr>
          <a:lstStyle/>
          <a:p>
            <a:pPr lvl="0" algn="ctr" rtl="0">
              <a:spcBef>
                <a:spcPts val="0"/>
              </a:spcBef>
              <a:buNone/>
            </a:pPr>
            <a:r>
              <a:rPr lang="en" b="1" dirty="0">
                <a:solidFill>
                  <a:srgbClr val="FFFFFF"/>
                </a:solidFill>
                <a:latin typeface="Dosis"/>
                <a:ea typeface="Dosis"/>
                <a:cs typeface="Dosis"/>
                <a:sym typeface="Dosis"/>
              </a:rPr>
              <a:t>Regulator</a:t>
            </a:r>
          </a:p>
        </p:txBody>
      </p:sp>
      <p:sp>
        <p:nvSpPr>
          <p:cNvPr id="333" name="Shape 333"/>
          <p:cNvSpPr txBox="1"/>
          <p:nvPr/>
        </p:nvSpPr>
        <p:spPr>
          <a:xfrm>
            <a:off x="2366625" y="2092275"/>
            <a:ext cx="1176000" cy="341100"/>
          </a:xfrm>
          <a:prstGeom prst="rect">
            <a:avLst/>
          </a:prstGeom>
          <a:noFill/>
          <a:ln>
            <a:noFill/>
          </a:ln>
        </p:spPr>
        <p:txBody>
          <a:bodyPr wrap="square" lIns="91425" tIns="91425" rIns="91425" bIns="91425" anchor="ctr" anchorCtr="0">
            <a:noAutofit/>
          </a:bodyPr>
          <a:lstStyle/>
          <a:p>
            <a:pPr lvl="0" algn="ctr" rtl="0">
              <a:spcBef>
                <a:spcPts val="0"/>
              </a:spcBef>
              <a:buNone/>
            </a:pPr>
            <a:r>
              <a:rPr lang="en" b="1">
                <a:solidFill>
                  <a:srgbClr val="FFFFFF"/>
                </a:solidFill>
                <a:latin typeface="Dosis"/>
                <a:ea typeface="Dosis"/>
                <a:cs typeface="Dosis"/>
                <a:sym typeface="Dosis"/>
              </a:rPr>
              <a:t>Registry</a:t>
            </a:r>
          </a:p>
        </p:txBody>
      </p:sp>
      <p:sp>
        <p:nvSpPr>
          <p:cNvPr id="334" name="Shape 334"/>
          <p:cNvSpPr txBox="1"/>
          <p:nvPr/>
        </p:nvSpPr>
        <p:spPr>
          <a:xfrm>
            <a:off x="4065875" y="2092275"/>
            <a:ext cx="1176000" cy="341100"/>
          </a:xfrm>
          <a:prstGeom prst="rect">
            <a:avLst/>
          </a:prstGeom>
          <a:noFill/>
          <a:ln>
            <a:noFill/>
          </a:ln>
        </p:spPr>
        <p:txBody>
          <a:bodyPr wrap="square" lIns="91425" tIns="91425" rIns="91425" bIns="91425" anchor="ctr" anchorCtr="0">
            <a:noAutofit/>
          </a:bodyPr>
          <a:lstStyle/>
          <a:p>
            <a:pPr lvl="0" algn="ctr" rtl="0">
              <a:spcBef>
                <a:spcPts val="0"/>
              </a:spcBef>
              <a:buNone/>
            </a:pPr>
            <a:r>
              <a:rPr lang="en" b="1">
                <a:solidFill>
                  <a:srgbClr val="FFFFFF"/>
                </a:solidFill>
                <a:latin typeface="Dosis"/>
                <a:ea typeface="Dosis"/>
                <a:cs typeface="Dosis"/>
                <a:sym typeface="Dosis"/>
              </a:rPr>
              <a:t>Registrar</a:t>
            </a:r>
          </a:p>
        </p:txBody>
      </p:sp>
      <p:sp>
        <p:nvSpPr>
          <p:cNvPr id="335" name="Shape 335"/>
          <p:cNvSpPr txBox="1"/>
          <p:nvPr/>
        </p:nvSpPr>
        <p:spPr>
          <a:xfrm>
            <a:off x="5811694" y="2092275"/>
            <a:ext cx="1214006" cy="341100"/>
          </a:xfrm>
          <a:prstGeom prst="rect">
            <a:avLst/>
          </a:prstGeom>
          <a:noFill/>
          <a:ln>
            <a:noFill/>
          </a:ln>
        </p:spPr>
        <p:txBody>
          <a:bodyPr wrap="square" lIns="91425" tIns="91425" rIns="91425" bIns="91425" anchor="ctr" anchorCtr="0">
            <a:noAutofit/>
          </a:bodyPr>
          <a:lstStyle/>
          <a:p>
            <a:pPr lvl="0" algn="ctr" rtl="0">
              <a:spcBef>
                <a:spcPts val="0"/>
              </a:spcBef>
              <a:buNone/>
            </a:pPr>
            <a:r>
              <a:rPr lang="en" b="1" dirty="0">
                <a:solidFill>
                  <a:srgbClr val="FFFFFF"/>
                </a:solidFill>
                <a:latin typeface="Dosis"/>
                <a:ea typeface="Dosis"/>
                <a:cs typeface="Dosis"/>
                <a:sym typeface="Dosis"/>
              </a:rPr>
              <a:t>Registrant</a:t>
            </a:r>
          </a:p>
        </p:txBody>
      </p:sp>
      <p:sp>
        <p:nvSpPr>
          <p:cNvPr id="336" name="Shape 336"/>
          <p:cNvSpPr txBox="1"/>
          <p:nvPr/>
        </p:nvSpPr>
        <p:spPr>
          <a:xfrm>
            <a:off x="7422475" y="2092275"/>
            <a:ext cx="1241100" cy="341100"/>
          </a:xfrm>
          <a:prstGeom prst="rect">
            <a:avLst/>
          </a:prstGeom>
          <a:noFill/>
          <a:ln>
            <a:noFill/>
          </a:ln>
        </p:spPr>
        <p:txBody>
          <a:bodyPr wrap="square" lIns="91425" tIns="91425" rIns="91425" bIns="91425" anchor="ctr" anchorCtr="0">
            <a:noAutofit/>
          </a:bodyPr>
          <a:lstStyle/>
          <a:p>
            <a:pPr lvl="0" algn="ctr" rtl="0">
              <a:spcBef>
                <a:spcPts val="0"/>
              </a:spcBef>
              <a:buNone/>
            </a:pPr>
            <a:r>
              <a:rPr lang="en" b="1" dirty="0" smtClean="0">
                <a:solidFill>
                  <a:srgbClr val="FFFFFF"/>
                </a:solidFill>
                <a:latin typeface="Dosis"/>
                <a:ea typeface="Dosis"/>
                <a:cs typeface="Dosis"/>
                <a:sym typeface="Dosis"/>
              </a:rPr>
              <a:t>Reseller</a:t>
            </a:r>
            <a:endParaRPr lang="en" b="1" dirty="0">
              <a:solidFill>
                <a:srgbClr val="FFFFFF"/>
              </a:solidFill>
              <a:latin typeface="Dosis"/>
              <a:ea typeface="Dosis"/>
              <a:cs typeface="Dosis"/>
              <a:sym typeface="Dosis"/>
            </a:endParaRPr>
          </a:p>
        </p:txBody>
      </p:sp>
      <p:sp>
        <p:nvSpPr>
          <p:cNvPr id="337" name="Shape 337"/>
          <p:cNvSpPr txBox="1"/>
          <p:nvPr/>
        </p:nvSpPr>
        <p:spPr>
          <a:xfrm>
            <a:off x="759105" y="3777229"/>
            <a:ext cx="7648508" cy="548700"/>
          </a:xfrm>
          <a:prstGeom prst="rect">
            <a:avLst/>
          </a:prstGeom>
          <a:noFill/>
          <a:ln>
            <a:noFill/>
          </a:ln>
        </p:spPr>
        <p:txBody>
          <a:bodyPr wrap="square" lIns="91425" tIns="91425" rIns="91425" bIns="91425" anchor="t" anchorCtr="0">
            <a:noAutofit/>
          </a:bodyPr>
          <a:lstStyle/>
          <a:p>
            <a:pPr lvl="0" algn="just" rtl="0">
              <a:spcBef>
                <a:spcPts val="0"/>
              </a:spcBef>
              <a:buNone/>
            </a:pPr>
            <a:r>
              <a:rPr lang="en" sz="1000" dirty="0">
                <a:solidFill>
                  <a:srgbClr val="999999"/>
                </a:solidFill>
                <a:highlight>
                  <a:srgbClr val="FFFFFF"/>
                </a:highlight>
                <a:latin typeface="Open Sans"/>
                <a:ea typeface="Open Sans"/>
                <a:cs typeface="Open Sans"/>
                <a:sym typeface="Open Sans"/>
              </a:rPr>
              <a:t>To foster the evolution of a robust and healthy Small Business and Domain Name marketplace in South Africa and the thorough understanding and addressing the local economic development needs of the region and providing an entrepreneurial platform, for business development,  collaboration and knowledge exchange.</a:t>
            </a:r>
          </a:p>
        </p:txBody>
      </p:sp>
      <p:sp>
        <p:nvSpPr>
          <p:cNvPr id="338" name="Shape 338"/>
          <p:cNvSpPr txBox="1"/>
          <p:nvPr/>
        </p:nvSpPr>
        <p:spPr>
          <a:xfrm>
            <a:off x="3542625" y="3516125"/>
            <a:ext cx="2044500" cy="341100"/>
          </a:xfrm>
          <a:prstGeom prst="rect">
            <a:avLst/>
          </a:prstGeom>
          <a:noFill/>
          <a:ln>
            <a:noFill/>
          </a:ln>
        </p:spPr>
        <p:txBody>
          <a:bodyPr wrap="square" lIns="91425" tIns="91425" rIns="91425" bIns="91425" anchor="ctr" anchorCtr="0">
            <a:noAutofit/>
          </a:bodyPr>
          <a:lstStyle/>
          <a:p>
            <a:pPr lvl="0" algn="ctr" rtl="0">
              <a:spcBef>
                <a:spcPts val="0"/>
              </a:spcBef>
              <a:buNone/>
            </a:pPr>
            <a:r>
              <a:rPr lang="en" sz="1800" b="1">
                <a:solidFill>
                  <a:srgbClr val="666666"/>
                </a:solidFill>
                <a:latin typeface="Dosis"/>
                <a:ea typeface="Dosis"/>
                <a:cs typeface="Dosis"/>
                <a:sym typeface="Dosis"/>
              </a:rPr>
              <a:t>Mission</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Shape 343"/>
          <p:cNvSpPr txBox="1"/>
          <p:nvPr/>
        </p:nvSpPr>
        <p:spPr>
          <a:xfrm>
            <a:off x="8421384" y="138251"/>
            <a:ext cx="548700" cy="393600"/>
          </a:xfrm>
          <a:prstGeom prst="rect">
            <a:avLst/>
          </a:prstGeom>
          <a:solidFill>
            <a:srgbClr val="0B5394"/>
          </a:solidFill>
          <a:ln>
            <a:noFill/>
          </a:ln>
        </p:spPr>
        <p:txBody>
          <a:bodyPr wrap="square" lIns="91425" tIns="91425" rIns="91425" bIns="91425" anchor="ctr" anchorCtr="0">
            <a:noAutofit/>
          </a:bodyPr>
          <a:lstStyle/>
          <a:p>
            <a:pPr lvl="0" algn="ctr" rtl="0">
              <a:spcBef>
                <a:spcPts val="0"/>
              </a:spcBef>
              <a:buNone/>
            </a:pPr>
            <a:fld id="{00000000-1234-1234-1234-123412341234}" type="slidenum">
              <a:rPr lang="en" sz="1300">
                <a:solidFill>
                  <a:srgbClr val="FFFFFF"/>
                </a:solidFill>
              </a:rPr>
              <a:t>8</a:t>
            </a:fld>
            <a:endParaRPr lang="en" sz="1300">
              <a:solidFill>
                <a:srgbClr val="FFFFFF"/>
              </a:solidFill>
            </a:endParaRPr>
          </a:p>
        </p:txBody>
      </p:sp>
      <p:sp>
        <p:nvSpPr>
          <p:cNvPr id="344" name="Shape 344"/>
          <p:cNvSpPr txBox="1"/>
          <p:nvPr/>
        </p:nvSpPr>
        <p:spPr>
          <a:xfrm>
            <a:off x="311700" y="34100"/>
            <a:ext cx="8520600" cy="572700"/>
          </a:xfrm>
          <a:prstGeom prst="rect">
            <a:avLst/>
          </a:prstGeom>
          <a:noFill/>
          <a:ln>
            <a:noFill/>
          </a:ln>
        </p:spPr>
        <p:txBody>
          <a:bodyPr wrap="square" lIns="91425" tIns="91425" rIns="91425" bIns="91425" anchor="t" anchorCtr="0">
            <a:noAutofit/>
          </a:bodyPr>
          <a:lstStyle/>
          <a:p>
            <a:pPr lvl="0" algn="ctr" rtl="0">
              <a:spcBef>
                <a:spcPts val="0"/>
              </a:spcBef>
              <a:buNone/>
            </a:pPr>
            <a:r>
              <a:rPr lang="en" sz="3800" b="1">
                <a:solidFill>
                  <a:srgbClr val="666666"/>
                </a:solidFill>
                <a:latin typeface="Dosis"/>
                <a:ea typeface="Dosis"/>
                <a:cs typeface="Dosis"/>
                <a:sym typeface="Dosis"/>
              </a:rPr>
              <a:t>The Need</a:t>
            </a:r>
          </a:p>
        </p:txBody>
      </p:sp>
      <p:sp>
        <p:nvSpPr>
          <p:cNvPr id="345" name="Shape 345"/>
          <p:cNvSpPr txBox="1"/>
          <p:nvPr/>
        </p:nvSpPr>
        <p:spPr>
          <a:xfrm>
            <a:off x="2249850" y="606800"/>
            <a:ext cx="4644300" cy="244800"/>
          </a:xfrm>
          <a:prstGeom prst="rect">
            <a:avLst/>
          </a:prstGeom>
          <a:noFill/>
          <a:ln>
            <a:noFill/>
          </a:ln>
        </p:spPr>
        <p:txBody>
          <a:bodyPr wrap="square" lIns="91425" tIns="91425" rIns="91425" bIns="91425" anchor="t" anchorCtr="0">
            <a:noAutofit/>
          </a:bodyPr>
          <a:lstStyle/>
          <a:p>
            <a:pPr lvl="0" algn="ctr" rtl="0">
              <a:lnSpc>
                <a:spcPct val="115000"/>
              </a:lnSpc>
              <a:spcBef>
                <a:spcPts val="0"/>
              </a:spcBef>
              <a:spcAft>
                <a:spcPts val="1600"/>
              </a:spcAft>
              <a:buNone/>
            </a:pPr>
            <a:r>
              <a:rPr lang="en" sz="1600">
                <a:solidFill>
                  <a:srgbClr val="595959"/>
                </a:solidFill>
                <a:latin typeface="Open Sans"/>
                <a:ea typeface="Open Sans"/>
                <a:cs typeface="Open Sans"/>
                <a:sym typeface="Open Sans"/>
              </a:rPr>
              <a:t>Why South Africa, 2017</a:t>
            </a:r>
          </a:p>
        </p:txBody>
      </p:sp>
      <p:grpSp>
        <p:nvGrpSpPr>
          <p:cNvPr id="346" name="Shape 346"/>
          <p:cNvGrpSpPr/>
          <p:nvPr/>
        </p:nvGrpSpPr>
        <p:grpSpPr>
          <a:xfrm>
            <a:off x="536972" y="1356525"/>
            <a:ext cx="582707" cy="586117"/>
            <a:chOff x="2440575" y="1442025"/>
            <a:chExt cx="582707" cy="586117"/>
          </a:xfrm>
        </p:grpSpPr>
        <p:sp>
          <p:nvSpPr>
            <p:cNvPr id="347" name="Shape 347"/>
            <p:cNvSpPr/>
            <p:nvPr/>
          </p:nvSpPr>
          <p:spPr>
            <a:xfrm>
              <a:off x="2450582" y="1455442"/>
              <a:ext cx="572700" cy="572700"/>
            </a:xfrm>
            <a:prstGeom prst="ellipse">
              <a:avLst/>
            </a:prstGeom>
            <a:solidFill>
              <a:srgbClr val="595959">
                <a:alpha val="14620"/>
              </a:srgbClr>
            </a:solidFill>
            <a:ln>
              <a:noFill/>
            </a:ln>
          </p:spPr>
          <p:txBody>
            <a:bodyPr wrap="square" lIns="91425" tIns="91425" rIns="91425" bIns="91425" anchor="ctr" anchorCtr="0">
              <a:noAutofit/>
            </a:bodyPr>
            <a:lstStyle/>
            <a:p>
              <a:pPr lvl="0">
                <a:spcBef>
                  <a:spcPts val="0"/>
                </a:spcBef>
                <a:buNone/>
              </a:pPr>
              <a:endParaRPr/>
            </a:p>
          </p:txBody>
        </p:sp>
        <p:sp>
          <p:nvSpPr>
            <p:cNvPr id="348" name="Shape 348"/>
            <p:cNvSpPr/>
            <p:nvPr/>
          </p:nvSpPr>
          <p:spPr>
            <a:xfrm>
              <a:off x="2440575" y="1442025"/>
              <a:ext cx="548700" cy="548700"/>
            </a:xfrm>
            <a:prstGeom prst="ellipse">
              <a:avLst/>
            </a:prstGeom>
            <a:solidFill>
              <a:srgbClr val="6AA84F"/>
            </a:solidFill>
            <a:ln>
              <a:noFill/>
            </a:ln>
          </p:spPr>
          <p:txBody>
            <a:bodyPr wrap="square" lIns="91425" tIns="91425" rIns="91425" bIns="91425" anchor="ctr" anchorCtr="0">
              <a:noAutofit/>
            </a:bodyPr>
            <a:lstStyle/>
            <a:p>
              <a:pPr lvl="0">
                <a:spcBef>
                  <a:spcPts val="0"/>
                </a:spcBef>
                <a:buNone/>
              </a:pPr>
              <a:endParaRPr/>
            </a:p>
          </p:txBody>
        </p:sp>
        <p:sp>
          <p:nvSpPr>
            <p:cNvPr id="349" name="Shape 349"/>
            <p:cNvSpPr/>
            <p:nvPr/>
          </p:nvSpPr>
          <p:spPr>
            <a:xfrm>
              <a:off x="2530418" y="1539248"/>
              <a:ext cx="369000" cy="369000"/>
            </a:xfrm>
            <a:custGeom>
              <a:avLst/>
              <a:gdLst/>
              <a:ahLst/>
              <a:cxnLst/>
              <a:rect l="0" t="0" r="0" b="0"/>
              <a:pathLst>
                <a:path w="120000" h="120000" extrusionOk="0">
                  <a:moveTo>
                    <a:pt x="49439" y="66771"/>
                  </a:moveTo>
                  <a:lnTo>
                    <a:pt x="53133" y="70560"/>
                  </a:lnTo>
                  <a:lnTo>
                    <a:pt x="70276" y="57205"/>
                  </a:lnTo>
                  <a:lnTo>
                    <a:pt x="62794" y="49723"/>
                  </a:lnTo>
                  <a:lnTo>
                    <a:pt x="49439" y="66771"/>
                  </a:lnTo>
                  <a:close/>
                  <a:moveTo>
                    <a:pt x="109581" y="10418"/>
                  </a:moveTo>
                  <a:cubicBezTo>
                    <a:pt x="99163" y="0"/>
                    <a:pt x="82304" y="0"/>
                    <a:pt x="71886" y="10418"/>
                  </a:cubicBezTo>
                  <a:cubicBezTo>
                    <a:pt x="66771" y="15532"/>
                    <a:pt x="64119" y="21878"/>
                    <a:pt x="64119" y="28602"/>
                  </a:cubicBezTo>
                  <a:lnTo>
                    <a:pt x="23488" y="74064"/>
                  </a:lnTo>
                  <a:cubicBezTo>
                    <a:pt x="20552" y="77000"/>
                    <a:pt x="18658" y="80978"/>
                    <a:pt x="18658" y="85240"/>
                  </a:cubicBezTo>
                  <a:cubicBezTo>
                    <a:pt x="18658" y="88176"/>
                    <a:pt x="19510" y="90828"/>
                    <a:pt x="20836" y="93291"/>
                  </a:cubicBezTo>
                  <a:cubicBezTo>
                    <a:pt x="13354" y="97553"/>
                    <a:pt x="10418" y="101531"/>
                    <a:pt x="13354" y="110149"/>
                  </a:cubicBezTo>
                  <a:cubicBezTo>
                    <a:pt x="13638" y="111191"/>
                    <a:pt x="13354" y="111475"/>
                    <a:pt x="13354" y="111760"/>
                  </a:cubicBezTo>
                  <a:cubicBezTo>
                    <a:pt x="12028" y="113559"/>
                    <a:pt x="6156" y="114696"/>
                    <a:pt x="2651" y="114696"/>
                  </a:cubicBezTo>
                  <a:lnTo>
                    <a:pt x="2651" y="114696"/>
                  </a:lnTo>
                  <a:cubicBezTo>
                    <a:pt x="1041" y="114696"/>
                    <a:pt x="0" y="115737"/>
                    <a:pt x="0" y="117348"/>
                  </a:cubicBezTo>
                  <a:cubicBezTo>
                    <a:pt x="0" y="118958"/>
                    <a:pt x="1041" y="120000"/>
                    <a:pt x="2651" y="120000"/>
                  </a:cubicBezTo>
                  <a:lnTo>
                    <a:pt x="2651" y="120000"/>
                  </a:lnTo>
                  <a:cubicBezTo>
                    <a:pt x="4546" y="120000"/>
                    <a:pt x="14112" y="119715"/>
                    <a:pt x="17616" y="114885"/>
                  </a:cubicBezTo>
                  <a:cubicBezTo>
                    <a:pt x="18374" y="113559"/>
                    <a:pt x="19510" y="111475"/>
                    <a:pt x="18374" y="108539"/>
                  </a:cubicBezTo>
                  <a:cubicBezTo>
                    <a:pt x="16858" y="103425"/>
                    <a:pt x="16858" y="101531"/>
                    <a:pt x="24340" y="97553"/>
                  </a:cubicBezTo>
                  <a:cubicBezTo>
                    <a:pt x="26992" y="99921"/>
                    <a:pt x="30686" y="101341"/>
                    <a:pt x="34475" y="101341"/>
                  </a:cubicBezTo>
                  <a:cubicBezTo>
                    <a:pt x="39021" y="101341"/>
                    <a:pt x="42999" y="99447"/>
                    <a:pt x="45651" y="96511"/>
                  </a:cubicBezTo>
                  <a:lnTo>
                    <a:pt x="91397" y="55595"/>
                  </a:lnTo>
                  <a:cubicBezTo>
                    <a:pt x="97837" y="55311"/>
                    <a:pt x="104467" y="52943"/>
                    <a:pt x="109297" y="47829"/>
                  </a:cubicBezTo>
                  <a:cubicBezTo>
                    <a:pt x="120000" y="37695"/>
                    <a:pt x="120000" y="20836"/>
                    <a:pt x="109581" y="10418"/>
                  </a:cubicBezTo>
                  <a:close/>
                  <a:moveTo>
                    <a:pt x="41957" y="93007"/>
                  </a:moveTo>
                  <a:cubicBezTo>
                    <a:pt x="40063" y="94901"/>
                    <a:pt x="37411" y="96227"/>
                    <a:pt x="34475" y="96227"/>
                  </a:cubicBezTo>
                  <a:cubicBezTo>
                    <a:pt x="28602" y="96227"/>
                    <a:pt x="23772" y="91397"/>
                    <a:pt x="23772" y="85524"/>
                  </a:cubicBezTo>
                  <a:cubicBezTo>
                    <a:pt x="23772" y="82588"/>
                    <a:pt x="24814" y="79936"/>
                    <a:pt x="26992" y="78042"/>
                  </a:cubicBezTo>
                  <a:lnTo>
                    <a:pt x="64688" y="36085"/>
                  </a:lnTo>
                  <a:cubicBezTo>
                    <a:pt x="65730" y="40631"/>
                    <a:pt x="68097" y="44893"/>
                    <a:pt x="71602" y="48397"/>
                  </a:cubicBezTo>
                  <a:cubicBezTo>
                    <a:pt x="75106" y="51807"/>
                    <a:pt x="79368" y="54269"/>
                    <a:pt x="83914" y="55311"/>
                  </a:cubicBezTo>
                  <a:lnTo>
                    <a:pt x="41957" y="93007"/>
                  </a:lnTo>
                  <a:close/>
                  <a:moveTo>
                    <a:pt x="105509" y="44609"/>
                  </a:moveTo>
                  <a:cubicBezTo>
                    <a:pt x="97269" y="52943"/>
                    <a:pt x="83630" y="52943"/>
                    <a:pt x="75390" y="44609"/>
                  </a:cubicBezTo>
                  <a:cubicBezTo>
                    <a:pt x="67056" y="36369"/>
                    <a:pt x="67056" y="22730"/>
                    <a:pt x="75390" y="14396"/>
                  </a:cubicBezTo>
                  <a:cubicBezTo>
                    <a:pt x="83630" y="6156"/>
                    <a:pt x="97269" y="6156"/>
                    <a:pt x="105509" y="14396"/>
                  </a:cubicBezTo>
                  <a:cubicBezTo>
                    <a:pt x="113843" y="22730"/>
                    <a:pt x="114127" y="36085"/>
                    <a:pt x="105509" y="44609"/>
                  </a:cubicBezTo>
                  <a:close/>
                </a:path>
              </a:pathLst>
            </a:custGeom>
            <a:solidFill>
              <a:srgbClr val="FFFFFF"/>
            </a:solidFill>
            <a:ln>
              <a:noFill/>
            </a:ln>
          </p:spPr>
          <p:txBody>
            <a:bodyPr wrap="square" lIns="91425" tIns="45700" rIns="91425" bIns="45700" anchor="t" anchorCtr="0">
              <a:noAutofit/>
            </a:bodyPr>
            <a:lstStyle/>
            <a:p>
              <a:pPr marL="0" marR="0" lvl="0" indent="0" algn="l" rtl="0">
                <a:spcBef>
                  <a:spcPts val="0"/>
                </a:spcBef>
                <a:buSzPct val="25000"/>
                <a:buNone/>
              </a:pPr>
              <a:endParaRPr sz="1800">
                <a:solidFill>
                  <a:srgbClr val="000000"/>
                </a:solidFill>
                <a:latin typeface="Calibri"/>
                <a:ea typeface="Calibri"/>
                <a:cs typeface="Calibri"/>
                <a:sym typeface="Calibri"/>
              </a:endParaRPr>
            </a:p>
          </p:txBody>
        </p:sp>
      </p:grpSp>
      <p:grpSp>
        <p:nvGrpSpPr>
          <p:cNvPr id="350" name="Shape 350"/>
          <p:cNvGrpSpPr/>
          <p:nvPr/>
        </p:nvGrpSpPr>
        <p:grpSpPr>
          <a:xfrm>
            <a:off x="541972" y="2196538"/>
            <a:ext cx="582707" cy="579405"/>
            <a:chOff x="2445575" y="2282038"/>
            <a:chExt cx="582707" cy="579405"/>
          </a:xfrm>
        </p:grpSpPr>
        <p:sp>
          <p:nvSpPr>
            <p:cNvPr id="351" name="Shape 351"/>
            <p:cNvSpPr/>
            <p:nvPr/>
          </p:nvSpPr>
          <p:spPr>
            <a:xfrm>
              <a:off x="2455582" y="2288742"/>
              <a:ext cx="572700" cy="572700"/>
            </a:xfrm>
            <a:prstGeom prst="ellipse">
              <a:avLst/>
            </a:prstGeom>
            <a:solidFill>
              <a:srgbClr val="595959">
                <a:alpha val="14620"/>
              </a:srgbClr>
            </a:solidFill>
            <a:ln>
              <a:noFill/>
            </a:ln>
          </p:spPr>
          <p:txBody>
            <a:bodyPr wrap="square" lIns="91425" tIns="91425" rIns="91425" bIns="91425" anchor="ctr" anchorCtr="0">
              <a:noAutofit/>
            </a:bodyPr>
            <a:lstStyle/>
            <a:p>
              <a:pPr lvl="0">
                <a:spcBef>
                  <a:spcPts val="0"/>
                </a:spcBef>
                <a:buNone/>
              </a:pPr>
              <a:endParaRPr/>
            </a:p>
          </p:txBody>
        </p:sp>
        <p:sp>
          <p:nvSpPr>
            <p:cNvPr id="352" name="Shape 352"/>
            <p:cNvSpPr/>
            <p:nvPr/>
          </p:nvSpPr>
          <p:spPr>
            <a:xfrm>
              <a:off x="2445575" y="2282038"/>
              <a:ext cx="548700" cy="548700"/>
            </a:xfrm>
            <a:prstGeom prst="ellipse">
              <a:avLst/>
            </a:prstGeom>
            <a:solidFill>
              <a:srgbClr val="0097A7"/>
            </a:solidFill>
            <a:ln>
              <a:noFill/>
            </a:ln>
          </p:spPr>
          <p:txBody>
            <a:bodyPr wrap="square" lIns="91425" tIns="91425" rIns="91425" bIns="91425" anchor="ctr" anchorCtr="0">
              <a:noAutofit/>
            </a:bodyPr>
            <a:lstStyle/>
            <a:p>
              <a:pPr lvl="0">
                <a:spcBef>
                  <a:spcPts val="0"/>
                </a:spcBef>
                <a:buNone/>
              </a:pPr>
              <a:endParaRPr/>
            </a:p>
          </p:txBody>
        </p:sp>
        <p:sp>
          <p:nvSpPr>
            <p:cNvPr id="353" name="Shape 353"/>
            <p:cNvSpPr/>
            <p:nvPr/>
          </p:nvSpPr>
          <p:spPr>
            <a:xfrm>
              <a:off x="2540385" y="2439833"/>
              <a:ext cx="359100" cy="233100"/>
            </a:xfrm>
            <a:custGeom>
              <a:avLst/>
              <a:gdLst/>
              <a:ahLst/>
              <a:cxnLst/>
              <a:rect l="0" t="0" r="0" b="0"/>
              <a:pathLst>
                <a:path w="120000" h="120000" extrusionOk="0">
                  <a:moveTo>
                    <a:pt x="57244" y="17164"/>
                  </a:moveTo>
                  <a:cubicBezTo>
                    <a:pt x="52602" y="17164"/>
                    <a:pt x="49121" y="22632"/>
                    <a:pt x="49121" y="29924"/>
                  </a:cubicBezTo>
                  <a:cubicBezTo>
                    <a:pt x="49121" y="37215"/>
                    <a:pt x="52602" y="42835"/>
                    <a:pt x="57244" y="42835"/>
                  </a:cubicBezTo>
                  <a:cubicBezTo>
                    <a:pt x="61885" y="42835"/>
                    <a:pt x="65463" y="37215"/>
                    <a:pt x="65463" y="29924"/>
                  </a:cubicBezTo>
                  <a:cubicBezTo>
                    <a:pt x="65463" y="22632"/>
                    <a:pt x="61885" y="17164"/>
                    <a:pt x="57244" y="17164"/>
                  </a:cubicBezTo>
                  <a:close/>
                  <a:moveTo>
                    <a:pt x="57244" y="34329"/>
                  </a:moveTo>
                  <a:cubicBezTo>
                    <a:pt x="55600" y="34329"/>
                    <a:pt x="54536" y="32506"/>
                    <a:pt x="54536" y="29924"/>
                  </a:cubicBezTo>
                  <a:cubicBezTo>
                    <a:pt x="54536" y="27493"/>
                    <a:pt x="55600" y="25670"/>
                    <a:pt x="57244" y="25670"/>
                  </a:cubicBezTo>
                  <a:cubicBezTo>
                    <a:pt x="58887" y="25670"/>
                    <a:pt x="59951" y="27493"/>
                    <a:pt x="59951" y="29924"/>
                  </a:cubicBezTo>
                  <a:cubicBezTo>
                    <a:pt x="59951" y="32506"/>
                    <a:pt x="58887" y="34329"/>
                    <a:pt x="57244" y="34329"/>
                  </a:cubicBezTo>
                  <a:close/>
                  <a:moveTo>
                    <a:pt x="117292" y="17164"/>
                  </a:moveTo>
                  <a:cubicBezTo>
                    <a:pt x="116712" y="17164"/>
                    <a:pt x="116518" y="17164"/>
                    <a:pt x="116228" y="17620"/>
                  </a:cubicBezTo>
                  <a:lnTo>
                    <a:pt x="116228" y="17620"/>
                  </a:lnTo>
                  <a:lnTo>
                    <a:pt x="87316" y="40253"/>
                  </a:lnTo>
                  <a:lnTo>
                    <a:pt x="87316" y="17164"/>
                  </a:lnTo>
                  <a:cubicBezTo>
                    <a:pt x="87316" y="7746"/>
                    <a:pt x="82385" y="0"/>
                    <a:pt x="76390" y="0"/>
                  </a:cubicBezTo>
                  <a:lnTo>
                    <a:pt x="10829" y="0"/>
                  </a:lnTo>
                  <a:cubicBezTo>
                    <a:pt x="4834" y="0"/>
                    <a:pt x="0" y="7746"/>
                    <a:pt x="0" y="17164"/>
                  </a:cubicBezTo>
                  <a:lnTo>
                    <a:pt x="0" y="102835"/>
                  </a:lnTo>
                  <a:cubicBezTo>
                    <a:pt x="0" y="112253"/>
                    <a:pt x="4834" y="120000"/>
                    <a:pt x="10829" y="120000"/>
                  </a:cubicBezTo>
                  <a:lnTo>
                    <a:pt x="76390" y="120000"/>
                  </a:lnTo>
                  <a:cubicBezTo>
                    <a:pt x="82385" y="120000"/>
                    <a:pt x="87316" y="112253"/>
                    <a:pt x="87316" y="102835"/>
                  </a:cubicBezTo>
                  <a:lnTo>
                    <a:pt x="87316" y="79746"/>
                  </a:lnTo>
                  <a:lnTo>
                    <a:pt x="116228" y="102379"/>
                  </a:lnTo>
                  <a:lnTo>
                    <a:pt x="116228" y="102379"/>
                  </a:lnTo>
                  <a:cubicBezTo>
                    <a:pt x="116518" y="102835"/>
                    <a:pt x="117002" y="102835"/>
                    <a:pt x="117292" y="102835"/>
                  </a:cubicBezTo>
                  <a:cubicBezTo>
                    <a:pt x="118936" y="102835"/>
                    <a:pt x="120000" y="101164"/>
                    <a:pt x="120000" y="98582"/>
                  </a:cubicBezTo>
                  <a:lnTo>
                    <a:pt x="120000" y="21417"/>
                  </a:lnTo>
                  <a:cubicBezTo>
                    <a:pt x="120000" y="18835"/>
                    <a:pt x="118936" y="17164"/>
                    <a:pt x="117292" y="17164"/>
                  </a:cubicBezTo>
                  <a:close/>
                  <a:moveTo>
                    <a:pt x="76390" y="111493"/>
                  </a:moveTo>
                  <a:lnTo>
                    <a:pt x="10829" y="111493"/>
                  </a:lnTo>
                  <a:cubicBezTo>
                    <a:pt x="7832" y="111493"/>
                    <a:pt x="5414" y="107544"/>
                    <a:pt x="5414" y="102835"/>
                  </a:cubicBezTo>
                  <a:lnTo>
                    <a:pt x="81804" y="102835"/>
                  </a:lnTo>
                  <a:cubicBezTo>
                    <a:pt x="81804" y="107544"/>
                    <a:pt x="79387" y="111493"/>
                    <a:pt x="76390" y="111493"/>
                  </a:cubicBezTo>
                  <a:close/>
                  <a:moveTo>
                    <a:pt x="81804" y="94329"/>
                  </a:moveTo>
                  <a:lnTo>
                    <a:pt x="5414" y="94329"/>
                  </a:lnTo>
                  <a:lnTo>
                    <a:pt x="5414" y="17164"/>
                  </a:lnTo>
                  <a:cubicBezTo>
                    <a:pt x="5414" y="12455"/>
                    <a:pt x="7832" y="8506"/>
                    <a:pt x="10829" y="8506"/>
                  </a:cubicBezTo>
                  <a:lnTo>
                    <a:pt x="76390" y="8506"/>
                  </a:lnTo>
                  <a:cubicBezTo>
                    <a:pt x="79387" y="8506"/>
                    <a:pt x="81804" y="12455"/>
                    <a:pt x="81804" y="17164"/>
                  </a:cubicBezTo>
                  <a:lnTo>
                    <a:pt x="81804" y="94329"/>
                  </a:lnTo>
                  <a:close/>
                  <a:moveTo>
                    <a:pt x="114585" y="91746"/>
                  </a:moveTo>
                  <a:lnTo>
                    <a:pt x="87316" y="70329"/>
                  </a:lnTo>
                  <a:lnTo>
                    <a:pt x="87316" y="49670"/>
                  </a:lnTo>
                  <a:lnTo>
                    <a:pt x="114585" y="28253"/>
                  </a:lnTo>
                  <a:lnTo>
                    <a:pt x="114585" y="91746"/>
                  </a:lnTo>
                  <a:close/>
                  <a:moveTo>
                    <a:pt x="73682" y="17164"/>
                  </a:moveTo>
                  <a:cubicBezTo>
                    <a:pt x="72038" y="17164"/>
                    <a:pt x="70878" y="18835"/>
                    <a:pt x="70878" y="21417"/>
                  </a:cubicBezTo>
                  <a:cubicBezTo>
                    <a:pt x="70878" y="24000"/>
                    <a:pt x="72038" y="25670"/>
                    <a:pt x="73682" y="25670"/>
                  </a:cubicBezTo>
                  <a:cubicBezTo>
                    <a:pt x="75229" y="25670"/>
                    <a:pt x="76390" y="24000"/>
                    <a:pt x="76390" y="21417"/>
                  </a:cubicBezTo>
                  <a:cubicBezTo>
                    <a:pt x="76390" y="18835"/>
                    <a:pt x="75229" y="17164"/>
                    <a:pt x="73682" y="17164"/>
                  </a:cubicBezTo>
                  <a:close/>
                </a:path>
              </a:pathLst>
            </a:custGeom>
            <a:solidFill>
              <a:srgbClr val="FFFFFF"/>
            </a:solidFill>
            <a:ln>
              <a:noFill/>
            </a:ln>
          </p:spPr>
          <p:txBody>
            <a:bodyPr wrap="square" lIns="91425" tIns="45700" rIns="91425" bIns="45700" anchor="t" anchorCtr="0">
              <a:noAutofit/>
            </a:bodyPr>
            <a:lstStyle/>
            <a:p>
              <a:pPr marL="0" marR="0" lvl="0" indent="0" algn="l" rtl="0">
                <a:spcBef>
                  <a:spcPts val="0"/>
                </a:spcBef>
                <a:buSzPct val="25000"/>
                <a:buNone/>
              </a:pPr>
              <a:endParaRPr sz="1800">
                <a:solidFill>
                  <a:srgbClr val="000000"/>
                </a:solidFill>
                <a:latin typeface="Calibri"/>
                <a:ea typeface="Calibri"/>
                <a:cs typeface="Calibri"/>
                <a:sym typeface="Calibri"/>
              </a:endParaRPr>
            </a:p>
          </p:txBody>
        </p:sp>
      </p:grpSp>
      <p:grpSp>
        <p:nvGrpSpPr>
          <p:cNvPr id="354" name="Shape 354"/>
          <p:cNvGrpSpPr/>
          <p:nvPr/>
        </p:nvGrpSpPr>
        <p:grpSpPr>
          <a:xfrm>
            <a:off x="528681" y="3739527"/>
            <a:ext cx="582707" cy="572700"/>
            <a:chOff x="2450575" y="3122042"/>
            <a:chExt cx="582707" cy="572700"/>
          </a:xfrm>
        </p:grpSpPr>
        <p:sp>
          <p:nvSpPr>
            <p:cNvPr id="355" name="Shape 355"/>
            <p:cNvSpPr/>
            <p:nvPr/>
          </p:nvSpPr>
          <p:spPr>
            <a:xfrm>
              <a:off x="2460582" y="3122042"/>
              <a:ext cx="572700" cy="572700"/>
            </a:xfrm>
            <a:prstGeom prst="ellipse">
              <a:avLst/>
            </a:prstGeom>
            <a:solidFill>
              <a:srgbClr val="595959">
                <a:alpha val="14620"/>
              </a:srgbClr>
            </a:solidFill>
            <a:ln>
              <a:noFill/>
            </a:ln>
          </p:spPr>
          <p:txBody>
            <a:bodyPr wrap="square" lIns="91425" tIns="91425" rIns="91425" bIns="91425" anchor="ctr" anchorCtr="0">
              <a:noAutofit/>
            </a:bodyPr>
            <a:lstStyle/>
            <a:p>
              <a:pPr lvl="0">
                <a:spcBef>
                  <a:spcPts val="0"/>
                </a:spcBef>
                <a:buNone/>
              </a:pPr>
              <a:endParaRPr/>
            </a:p>
          </p:txBody>
        </p:sp>
        <p:sp>
          <p:nvSpPr>
            <p:cNvPr id="356" name="Shape 356"/>
            <p:cNvSpPr/>
            <p:nvPr/>
          </p:nvSpPr>
          <p:spPr>
            <a:xfrm>
              <a:off x="2450575" y="3122050"/>
              <a:ext cx="548700" cy="548700"/>
            </a:xfrm>
            <a:prstGeom prst="ellipse">
              <a:avLst/>
            </a:prstGeom>
            <a:solidFill>
              <a:srgbClr val="78909C"/>
            </a:solidFill>
            <a:ln>
              <a:noFill/>
            </a:ln>
          </p:spPr>
          <p:txBody>
            <a:bodyPr wrap="square" lIns="91425" tIns="91425" rIns="91425" bIns="91425" anchor="ctr" anchorCtr="0">
              <a:noAutofit/>
            </a:bodyPr>
            <a:lstStyle/>
            <a:p>
              <a:pPr lvl="0">
                <a:spcBef>
                  <a:spcPts val="0"/>
                </a:spcBef>
                <a:buNone/>
              </a:pPr>
              <a:endParaRPr/>
            </a:p>
          </p:txBody>
        </p:sp>
        <p:sp>
          <p:nvSpPr>
            <p:cNvPr id="357" name="Shape 357"/>
            <p:cNvSpPr/>
            <p:nvPr/>
          </p:nvSpPr>
          <p:spPr>
            <a:xfrm>
              <a:off x="2545368" y="3204497"/>
              <a:ext cx="359100" cy="359100"/>
            </a:xfrm>
            <a:custGeom>
              <a:avLst/>
              <a:gdLst/>
              <a:ahLst/>
              <a:cxnLst/>
              <a:rect l="0" t="0" r="0" b="0"/>
              <a:pathLst>
                <a:path w="120000" h="120000" extrusionOk="0">
                  <a:moveTo>
                    <a:pt x="109082" y="35458"/>
                  </a:moveTo>
                  <a:lnTo>
                    <a:pt x="109082" y="8212"/>
                  </a:lnTo>
                  <a:cubicBezTo>
                    <a:pt x="109082" y="3574"/>
                    <a:pt x="105507" y="0"/>
                    <a:pt x="100869" y="0"/>
                  </a:cubicBezTo>
                  <a:cubicBezTo>
                    <a:pt x="96231" y="0"/>
                    <a:pt x="92657" y="3574"/>
                    <a:pt x="92657" y="8212"/>
                  </a:cubicBezTo>
                  <a:lnTo>
                    <a:pt x="92657" y="10434"/>
                  </a:lnTo>
                  <a:lnTo>
                    <a:pt x="13623" y="33623"/>
                  </a:lnTo>
                  <a:cubicBezTo>
                    <a:pt x="12850" y="33043"/>
                    <a:pt x="11980" y="32753"/>
                    <a:pt x="10917" y="32753"/>
                  </a:cubicBezTo>
                  <a:lnTo>
                    <a:pt x="5410" y="32753"/>
                  </a:lnTo>
                  <a:cubicBezTo>
                    <a:pt x="2415" y="32753"/>
                    <a:pt x="0" y="35265"/>
                    <a:pt x="0" y="38260"/>
                  </a:cubicBezTo>
                  <a:lnTo>
                    <a:pt x="0" y="65507"/>
                  </a:lnTo>
                  <a:cubicBezTo>
                    <a:pt x="0" y="68502"/>
                    <a:pt x="2415" y="70917"/>
                    <a:pt x="5410" y="70917"/>
                  </a:cubicBezTo>
                  <a:lnTo>
                    <a:pt x="10917" y="70917"/>
                  </a:lnTo>
                  <a:cubicBezTo>
                    <a:pt x="11980" y="70917"/>
                    <a:pt x="12850" y="70628"/>
                    <a:pt x="13623" y="70144"/>
                  </a:cubicBezTo>
                  <a:lnTo>
                    <a:pt x="16908" y="71207"/>
                  </a:lnTo>
                  <a:lnTo>
                    <a:pt x="27246" y="117874"/>
                  </a:lnTo>
                  <a:lnTo>
                    <a:pt x="27246" y="117874"/>
                  </a:lnTo>
                  <a:cubicBezTo>
                    <a:pt x="27536" y="118937"/>
                    <a:pt x="28599" y="120000"/>
                    <a:pt x="29951" y="120000"/>
                  </a:cubicBezTo>
                  <a:lnTo>
                    <a:pt x="51787" y="120000"/>
                  </a:lnTo>
                  <a:cubicBezTo>
                    <a:pt x="53429" y="120000"/>
                    <a:pt x="54492" y="118937"/>
                    <a:pt x="54492" y="117294"/>
                  </a:cubicBezTo>
                  <a:lnTo>
                    <a:pt x="54492" y="116714"/>
                  </a:lnTo>
                  <a:lnTo>
                    <a:pt x="54492" y="116714"/>
                  </a:lnTo>
                  <a:lnTo>
                    <a:pt x="45797" y="79710"/>
                  </a:lnTo>
                  <a:lnTo>
                    <a:pt x="92657" y="93526"/>
                  </a:lnTo>
                  <a:lnTo>
                    <a:pt x="92657" y="95748"/>
                  </a:lnTo>
                  <a:cubicBezTo>
                    <a:pt x="92657" y="100386"/>
                    <a:pt x="96231" y="103961"/>
                    <a:pt x="100869" y="103961"/>
                  </a:cubicBezTo>
                  <a:cubicBezTo>
                    <a:pt x="105507" y="103961"/>
                    <a:pt x="109082" y="100386"/>
                    <a:pt x="109082" y="95748"/>
                  </a:cubicBezTo>
                  <a:lnTo>
                    <a:pt x="109082" y="68502"/>
                  </a:lnTo>
                  <a:cubicBezTo>
                    <a:pt x="115072" y="68502"/>
                    <a:pt x="120000" y="63574"/>
                    <a:pt x="120000" y="57584"/>
                  </a:cubicBezTo>
                  <a:lnTo>
                    <a:pt x="120000" y="46666"/>
                  </a:lnTo>
                  <a:cubicBezTo>
                    <a:pt x="120000" y="40386"/>
                    <a:pt x="115072" y="35458"/>
                    <a:pt x="109082" y="35458"/>
                  </a:cubicBezTo>
                  <a:close/>
                  <a:moveTo>
                    <a:pt x="10917" y="65507"/>
                  </a:moveTo>
                  <a:lnTo>
                    <a:pt x="5410" y="65507"/>
                  </a:lnTo>
                  <a:lnTo>
                    <a:pt x="5410" y="38260"/>
                  </a:lnTo>
                  <a:lnTo>
                    <a:pt x="10917" y="38260"/>
                  </a:lnTo>
                  <a:lnTo>
                    <a:pt x="10917" y="65507"/>
                  </a:lnTo>
                  <a:close/>
                  <a:moveTo>
                    <a:pt x="48212" y="114589"/>
                  </a:moveTo>
                  <a:lnTo>
                    <a:pt x="32173" y="114589"/>
                  </a:lnTo>
                  <a:lnTo>
                    <a:pt x="31111" y="109082"/>
                  </a:lnTo>
                  <a:lnTo>
                    <a:pt x="47149" y="109082"/>
                  </a:lnTo>
                  <a:lnTo>
                    <a:pt x="48212" y="114589"/>
                  </a:lnTo>
                  <a:close/>
                  <a:moveTo>
                    <a:pt x="45797" y="103671"/>
                  </a:moveTo>
                  <a:lnTo>
                    <a:pt x="29758" y="103671"/>
                  </a:lnTo>
                  <a:lnTo>
                    <a:pt x="22898" y="72850"/>
                  </a:lnTo>
                  <a:lnTo>
                    <a:pt x="39806" y="77777"/>
                  </a:lnTo>
                  <a:lnTo>
                    <a:pt x="45797" y="103671"/>
                  </a:lnTo>
                  <a:close/>
                  <a:moveTo>
                    <a:pt x="92657" y="87826"/>
                  </a:moveTo>
                  <a:lnTo>
                    <a:pt x="16328" y="65507"/>
                  </a:lnTo>
                  <a:lnTo>
                    <a:pt x="16328" y="38743"/>
                  </a:lnTo>
                  <a:lnTo>
                    <a:pt x="92657" y="16425"/>
                  </a:lnTo>
                  <a:lnTo>
                    <a:pt x="92657" y="87826"/>
                  </a:lnTo>
                  <a:close/>
                  <a:moveTo>
                    <a:pt x="103574" y="95458"/>
                  </a:moveTo>
                  <a:cubicBezTo>
                    <a:pt x="103574" y="97101"/>
                    <a:pt x="102512" y="98164"/>
                    <a:pt x="100869" y="98164"/>
                  </a:cubicBezTo>
                  <a:cubicBezTo>
                    <a:pt x="99227" y="98164"/>
                    <a:pt x="98164" y="97101"/>
                    <a:pt x="98164" y="95458"/>
                  </a:cubicBezTo>
                  <a:lnTo>
                    <a:pt x="98164" y="8212"/>
                  </a:lnTo>
                  <a:cubicBezTo>
                    <a:pt x="98164" y="6570"/>
                    <a:pt x="99227" y="5507"/>
                    <a:pt x="100869" y="5507"/>
                  </a:cubicBezTo>
                  <a:cubicBezTo>
                    <a:pt x="102512" y="5507"/>
                    <a:pt x="103574" y="6570"/>
                    <a:pt x="103574" y="8212"/>
                  </a:cubicBezTo>
                  <a:lnTo>
                    <a:pt x="103574" y="95458"/>
                  </a:lnTo>
                  <a:close/>
                  <a:moveTo>
                    <a:pt x="114492" y="57294"/>
                  </a:moveTo>
                  <a:cubicBezTo>
                    <a:pt x="114492" y="60289"/>
                    <a:pt x="112077" y="62801"/>
                    <a:pt x="109082" y="62801"/>
                  </a:cubicBezTo>
                  <a:lnTo>
                    <a:pt x="109082" y="40966"/>
                  </a:lnTo>
                  <a:cubicBezTo>
                    <a:pt x="112077" y="40966"/>
                    <a:pt x="114492" y="43381"/>
                    <a:pt x="114492" y="46376"/>
                  </a:cubicBezTo>
                  <a:lnTo>
                    <a:pt x="114492" y="57294"/>
                  </a:lnTo>
                  <a:close/>
                </a:path>
              </a:pathLst>
            </a:custGeom>
            <a:solidFill>
              <a:srgbClr val="FFFFFF"/>
            </a:solidFill>
            <a:ln>
              <a:noFill/>
            </a:ln>
          </p:spPr>
          <p:txBody>
            <a:bodyPr wrap="square" lIns="91425" tIns="45700" rIns="91425" bIns="45700" anchor="t" anchorCtr="0">
              <a:noAutofit/>
            </a:bodyPr>
            <a:lstStyle/>
            <a:p>
              <a:pPr marL="0" marR="0" lvl="0" indent="0" algn="l" rtl="0">
                <a:spcBef>
                  <a:spcPts val="0"/>
                </a:spcBef>
                <a:buSzPct val="25000"/>
                <a:buNone/>
              </a:pPr>
              <a:endParaRPr sz="1800">
                <a:solidFill>
                  <a:srgbClr val="000000"/>
                </a:solidFill>
                <a:latin typeface="Calibri"/>
                <a:ea typeface="Calibri"/>
                <a:cs typeface="Calibri"/>
                <a:sym typeface="Calibri"/>
              </a:endParaRPr>
            </a:p>
          </p:txBody>
        </p:sp>
      </p:grpSp>
      <p:grpSp>
        <p:nvGrpSpPr>
          <p:cNvPr id="358" name="Shape 358"/>
          <p:cNvGrpSpPr/>
          <p:nvPr/>
        </p:nvGrpSpPr>
        <p:grpSpPr>
          <a:xfrm>
            <a:off x="512972" y="2927329"/>
            <a:ext cx="582707" cy="572700"/>
            <a:chOff x="2455575" y="3986042"/>
            <a:chExt cx="582707" cy="572700"/>
          </a:xfrm>
        </p:grpSpPr>
        <p:sp>
          <p:nvSpPr>
            <p:cNvPr id="359" name="Shape 359"/>
            <p:cNvSpPr/>
            <p:nvPr/>
          </p:nvSpPr>
          <p:spPr>
            <a:xfrm>
              <a:off x="2465582" y="3986042"/>
              <a:ext cx="572700" cy="572700"/>
            </a:xfrm>
            <a:prstGeom prst="ellipse">
              <a:avLst/>
            </a:prstGeom>
            <a:solidFill>
              <a:srgbClr val="595959">
                <a:alpha val="14620"/>
              </a:srgbClr>
            </a:solidFill>
            <a:ln>
              <a:noFill/>
            </a:ln>
          </p:spPr>
          <p:txBody>
            <a:bodyPr wrap="square" lIns="91425" tIns="91425" rIns="91425" bIns="91425" anchor="ctr" anchorCtr="0">
              <a:noAutofit/>
            </a:bodyPr>
            <a:lstStyle/>
            <a:p>
              <a:pPr lvl="0">
                <a:spcBef>
                  <a:spcPts val="0"/>
                </a:spcBef>
                <a:buNone/>
              </a:pPr>
              <a:endParaRPr/>
            </a:p>
          </p:txBody>
        </p:sp>
        <p:sp>
          <p:nvSpPr>
            <p:cNvPr id="360" name="Shape 360"/>
            <p:cNvSpPr/>
            <p:nvPr/>
          </p:nvSpPr>
          <p:spPr>
            <a:xfrm>
              <a:off x="2455575" y="3986050"/>
              <a:ext cx="548700" cy="548700"/>
            </a:xfrm>
            <a:prstGeom prst="ellipse">
              <a:avLst/>
            </a:prstGeom>
            <a:solidFill>
              <a:srgbClr val="FFC000"/>
            </a:solidFill>
            <a:ln>
              <a:noFill/>
            </a:ln>
          </p:spPr>
          <p:txBody>
            <a:bodyPr wrap="square" lIns="91425" tIns="91425" rIns="91425" bIns="91425" anchor="ctr" anchorCtr="0">
              <a:noAutofit/>
            </a:bodyPr>
            <a:lstStyle/>
            <a:p>
              <a:pPr lvl="0">
                <a:spcBef>
                  <a:spcPts val="0"/>
                </a:spcBef>
                <a:buNone/>
              </a:pPr>
              <a:endParaRPr/>
            </a:p>
          </p:txBody>
        </p:sp>
        <p:sp>
          <p:nvSpPr>
            <p:cNvPr id="361" name="Shape 361"/>
            <p:cNvSpPr/>
            <p:nvPr/>
          </p:nvSpPr>
          <p:spPr>
            <a:xfrm>
              <a:off x="2569970" y="4110572"/>
              <a:ext cx="326700" cy="317700"/>
            </a:xfrm>
            <a:custGeom>
              <a:avLst/>
              <a:gdLst/>
              <a:ahLst/>
              <a:cxnLst/>
              <a:rect l="0" t="0" r="0" b="0"/>
              <a:pathLst>
                <a:path w="120000" h="120000" extrusionOk="0">
                  <a:moveTo>
                    <a:pt x="120000" y="60000"/>
                  </a:moveTo>
                  <a:cubicBezTo>
                    <a:pt x="120000" y="56682"/>
                    <a:pt x="118067" y="54243"/>
                    <a:pt x="115652" y="52878"/>
                  </a:cubicBezTo>
                  <a:lnTo>
                    <a:pt x="115652" y="52878"/>
                  </a:lnTo>
                  <a:lnTo>
                    <a:pt x="106086" y="47902"/>
                  </a:lnTo>
                  <a:lnTo>
                    <a:pt x="115652" y="42926"/>
                  </a:lnTo>
                  <a:lnTo>
                    <a:pt x="115652" y="42926"/>
                  </a:lnTo>
                  <a:cubicBezTo>
                    <a:pt x="118357" y="41560"/>
                    <a:pt x="120000" y="38829"/>
                    <a:pt x="120000" y="35804"/>
                  </a:cubicBezTo>
                  <a:cubicBezTo>
                    <a:pt x="120000" y="32780"/>
                    <a:pt x="118067" y="29951"/>
                    <a:pt x="115652" y="28585"/>
                  </a:cubicBezTo>
                  <a:lnTo>
                    <a:pt x="115652" y="28585"/>
                  </a:lnTo>
                  <a:lnTo>
                    <a:pt x="63864" y="1073"/>
                  </a:lnTo>
                  <a:lnTo>
                    <a:pt x="63864" y="1073"/>
                  </a:lnTo>
                  <a:cubicBezTo>
                    <a:pt x="62705" y="487"/>
                    <a:pt x="61352" y="0"/>
                    <a:pt x="60000" y="0"/>
                  </a:cubicBezTo>
                  <a:cubicBezTo>
                    <a:pt x="58647" y="0"/>
                    <a:pt x="57294" y="292"/>
                    <a:pt x="56231" y="1073"/>
                  </a:cubicBezTo>
                  <a:lnTo>
                    <a:pt x="56231" y="1073"/>
                  </a:lnTo>
                  <a:lnTo>
                    <a:pt x="4347" y="28585"/>
                  </a:lnTo>
                  <a:lnTo>
                    <a:pt x="4347" y="28585"/>
                  </a:lnTo>
                  <a:cubicBezTo>
                    <a:pt x="1642" y="29951"/>
                    <a:pt x="0" y="32780"/>
                    <a:pt x="0" y="35804"/>
                  </a:cubicBezTo>
                  <a:cubicBezTo>
                    <a:pt x="0" y="38829"/>
                    <a:pt x="1932" y="41560"/>
                    <a:pt x="4347" y="42926"/>
                  </a:cubicBezTo>
                  <a:lnTo>
                    <a:pt x="4347" y="42926"/>
                  </a:lnTo>
                  <a:lnTo>
                    <a:pt x="13913" y="47902"/>
                  </a:lnTo>
                  <a:lnTo>
                    <a:pt x="4347" y="52878"/>
                  </a:lnTo>
                  <a:lnTo>
                    <a:pt x="4347" y="52878"/>
                  </a:lnTo>
                  <a:cubicBezTo>
                    <a:pt x="1642" y="54243"/>
                    <a:pt x="0" y="56975"/>
                    <a:pt x="0" y="60000"/>
                  </a:cubicBezTo>
                  <a:cubicBezTo>
                    <a:pt x="0" y="63024"/>
                    <a:pt x="1932" y="65756"/>
                    <a:pt x="4347" y="67121"/>
                  </a:cubicBezTo>
                  <a:lnTo>
                    <a:pt x="4347" y="67121"/>
                  </a:lnTo>
                  <a:lnTo>
                    <a:pt x="13913" y="72097"/>
                  </a:lnTo>
                  <a:lnTo>
                    <a:pt x="4347" y="77073"/>
                  </a:lnTo>
                  <a:lnTo>
                    <a:pt x="4347" y="77073"/>
                  </a:lnTo>
                  <a:cubicBezTo>
                    <a:pt x="1642" y="78439"/>
                    <a:pt x="0" y="81170"/>
                    <a:pt x="0" y="84195"/>
                  </a:cubicBezTo>
                  <a:cubicBezTo>
                    <a:pt x="0" y="87219"/>
                    <a:pt x="1932" y="90048"/>
                    <a:pt x="4347" y="91414"/>
                  </a:cubicBezTo>
                  <a:lnTo>
                    <a:pt x="4347" y="91414"/>
                  </a:lnTo>
                  <a:lnTo>
                    <a:pt x="56231" y="118926"/>
                  </a:lnTo>
                  <a:lnTo>
                    <a:pt x="56231" y="118926"/>
                  </a:lnTo>
                  <a:cubicBezTo>
                    <a:pt x="57294" y="119512"/>
                    <a:pt x="58647" y="120000"/>
                    <a:pt x="60000" y="120000"/>
                  </a:cubicBezTo>
                  <a:cubicBezTo>
                    <a:pt x="61352" y="120000"/>
                    <a:pt x="62705" y="119707"/>
                    <a:pt x="63864" y="118926"/>
                  </a:cubicBezTo>
                  <a:lnTo>
                    <a:pt x="63864" y="118926"/>
                  </a:lnTo>
                  <a:lnTo>
                    <a:pt x="115652" y="91414"/>
                  </a:lnTo>
                  <a:lnTo>
                    <a:pt x="115652" y="91414"/>
                  </a:lnTo>
                  <a:cubicBezTo>
                    <a:pt x="118357" y="90048"/>
                    <a:pt x="120000" y="87219"/>
                    <a:pt x="120000" y="84195"/>
                  </a:cubicBezTo>
                  <a:cubicBezTo>
                    <a:pt x="120000" y="81170"/>
                    <a:pt x="118067" y="78439"/>
                    <a:pt x="115652" y="77073"/>
                  </a:cubicBezTo>
                  <a:lnTo>
                    <a:pt x="115652" y="77073"/>
                  </a:lnTo>
                  <a:lnTo>
                    <a:pt x="106086" y="72097"/>
                  </a:lnTo>
                  <a:lnTo>
                    <a:pt x="115652" y="67121"/>
                  </a:lnTo>
                  <a:lnTo>
                    <a:pt x="115652" y="67121"/>
                  </a:lnTo>
                  <a:cubicBezTo>
                    <a:pt x="118067" y="65756"/>
                    <a:pt x="120000" y="63317"/>
                    <a:pt x="120000" y="60000"/>
                  </a:cubicBezTo>
                  <a:close/>
                  <a:moveTo>
                    <a:pt x="6859" y="37658"/>
                  </a:moveTo>
                  <a:lnTo>
                    <a:pt x="6859" y="37658"/>
                  </a:lnTo>
                  <a:cubicBezTo>
                    <a:pt x="5990" y="37170"/>
                    <a:pt x="5507" y="36292"/>
                    <a:pt x="5507" y="35219"/>
                  </a:cubicBezTo>
                  <a:cubicBezTo>
                    <a:pt x="5507" y="34146"/>
                    <a:pt x="5990" y="33268"/>
                    <a:pt x="6859" y="32780"/>
                  </a:cubicBezTo>
                  <a:lnTo>
                    <a:pt x="6859" y="32780"/>
                  </a:lnTo>
                  <a:lnTo>
                    <a:pt x="58647" y="5170"/>
                  </a:lnTo>
                  <a:lnTo>
                    <a:pt x="58647" y="5170"/>
                  </a:lnTo>
                  <a:cubicBezTo>
                    <a:pt x="58937" y="4975"/>
                    <a:pt x="59420" y="4975"/>
                    <a:pt x="60000" y="4975"/>
                  </a:cubicBezTo>
                  <a:cubicBezTo>
                    <a:pt x="60579" y="4975"/>
                    <a:pt x="60869" y="5170"/>
                    <a:pt x="61352" y="5170"/>
                  </a:cubicBezTo>
                  <a:lnTo>
                    <a:pt x="61352" y="5170"/>
                  </a:lnTo>
                  <a:lnTo>
                    <a:pt x="113140" y="32780"/>
                  </a:lnTo>
                  <a:lnTo>
                    <a:pt x="113140" y="32780"/>
                  </a:lnTo>
                  <a:cubicBezTo>
                    <a:pt x="114009" y="33268"/>
                    <a:pt x="114589" y="34146"/>
                    <a:pt x="114589" y="35219"/>
                  </a:cubicBezTo>
                  <a:cubicBezTo>
                    <a:pt x="114589" y="36292"/>
                    <a:pt x="114009" y="37170"/>
                    <a:pt x="113140" y="37658"/>
                  </a:cubicBezTo>
                  <a:lnTo>
                    <a:pt x="113140" y="37658"/>
                  </a:lnTo>
                  <a:lnTo>
                    <a:pt x="61352" y="65268"/>
                  </a:lnTo>
                  <a:lnTo>
                    <a:pt x="61352" y="65268"/>
                  </a:lnTo>
                  <a:cubicBezTo>
                    <a:pt x="61062" y="65463"/>
                    <a:pt x="60579" y="65463"/>
                    <a:pt x="60000" y="65463"/>
                  </a:cubicBezTo>
                  <a:cubicBezTo>
                    <a:pt x="59420" y="65463"/>
                    <a:pt x="59227" y="65268"/>
                    <a:pt x="58647" y="65268"/>
                  </a:cubicBezTo>
                  <a:lnTo>
                    <a:pt x="58647" y="65268"/>
                  </a:lnTo>
                  <a:lnTo>
                    <a:pt x="6859" y="37658"/>
                  </a:lnTo>
                  <a:close/>
                  <a:moveTo>
                    <a:pt x="113140" y="82341"/>
                  </a:moveTo>
                  <a:lnTo>
                    <a:pt x="113140" y="82341"/>
                  </a:lnTo>
                  <a:cubicBezTo>
                    <a:pt x="114009" y="82829"/>
                    <a:pt x="114589" y="83707"/>
                    <a:pt x="114589" y="84780"/>
                  </a:cubicBezTo>
                  <a:cubicBezTo>
                    <a:pt x="114589" y="85853"/>
                    <a:pt x="114009" y="86731"/>
                    <a:pt x="113140" y="87219"/>
                  </a:cubicBezTo>
                  <a:lnTo>
                    <a:pt x="113140" y="87219"/>
                  </a:lnTo>
                  <a:lnTo>
                    <a:pt x="61352" y="114829"/>
                  </a:lnTo>
                  <a:lnTo>
                    <a:pt x="61352" y="114829"/>
                  </a:lnTo>
                  <a:cubicBezTo>
                    <a:pt x="61062" y="115024"/>
                    <a:pt x="60579" y="115024"/>
                    <a:pt x="60000" y="115024"/>
                  </a:cubicBezTo>
                  <a:cubicBezTo>
                    <a:pt x="59420" y="115024"/>
                    <a:pt x="59227" y="114829"/>
                    <a:pt x="58647" y="114829"/>
                  </a:cubicBezTo>
                  <a:lnTo>
                    <a:pt x="58647" y="114829"/>
                  </a:lnTo>
                  <a:lnTo>
                    <a:pt x="6859" y="87219"/>
                  </a:lnTo>
                  <a:lnTo>
                    <a:pt x="6859" y="87219"/>
                  </a:lnTo>
                  <a:cubicBezTo>
                    <a:pt x="5990" y="86731"/>
                    <a:pt x="5507" y="85853"/>
                    <a:pt x="5507" y="84780"/>
                  </a:cubicBezTo>
                  <a:cubicBezTo>
                    <a:pt x="5507" y="83707"/>
                    <a:pt x="5990" y="82829"/>
                    <a:pt x="6859" y="82341"/>
                  </a:cubicBezTo>
                  <a:lnTo>
                    <a:pt x="6859" y="82341"/>
                  </a:lnTo>
                  <a:lnTo>
                    <a:pt x="19613" y="75414"/>
                  </a:lnTo>
                  <a:lnTo>
                    <a:pt x="55942" y="94731"/>
                  </a:lnTo>
                  <a:lnTo>
                    <a:pt x="55942" y="94731"/>
                  </a:lnTo>
                  <a:cubicBezTo>
                    <a:pt x="57004" y="95219"/>
                    <a:pt x="58357" y="95804"/>
                    <a:pt x="59710" y="95804"/>
                  </a:cubicBezTo>
                  <a:cubicBezTo>
                    <a:pt x="61062" y="95804"/>
                    <a:pt x="62512" y="95512"/>
                    <a:pt x="63574" y="94731"/>
                  </a:cubicBezTo>
                  <a:lnTo>
                    <a:pt x="63574" y="94731"/>
                  </a:lnTo>
                  <a:lnTo>
                    <a:pt x="99806" y="75414"/>
                  </a:lnTo>
                  <a:lnTo>
                    <a:pt x="113140" y="82341"/>
                  </a:lnTo>
                  <a:close/>
                  <a:moveTo>
                    <a:pt x="113140" y="62439"/>
                  </a:moveTo>
                  <a:lnTo>
                    <a:pt x="113140" y="62439"/>
                  </a:lnTo>
                  <a:lnTo>
                    <a:pt x="61352" y="90048"/>
                  </a:lnTo>
                  <a:lnTo>
                    <a:pt x="61352" y="90048"/>
                  </a:lnTo>
                  <a:cubicBezTo>
                    <a:pt x="61062" y="90243"/>
                    <a:pt x="60579" y="90243"/>
                    <a:pt x="60000" y="90243"/>
                  </a:cubicBezTo>
                  <a:cubicBezTo>
                    <a:pt x="59420" y="90243"/>
                    <a:pt x="59227" y="90048"/>
                    <a:pt x="58647" y="90048"/>
                  </a:cubicBezTo>
                  <a:lnTo>
                    <a:pt x="58647" y="90048"/>
                  </a:lnTo>
                  <a:lnTo>
                    <a:pt x="6859" y="62439"/>
                  </a:lnTo>
                  <a:lnTo>
                    <a:pt x="6859" y="62439"/>
                  </a:lnTo>
                  <a:cubicBezTo>
                    <a:pt x="5990" y="61951"/>
                    <a:pt x="5507" y="61073"/>
                    <a:pt x="5507" y="60000"/>
                  </a:cubicBezTo>
                  <a:cubicBezTo>
                    <a:pt x="5507" y="58926"/>
                    <a:pt x="5990" y="58048"/>
                    <a:pt x="6859" y="57560"/>
                  </a:cubicBezTo>
                  <a:lnTo>
                    <a:pt x="6859" y="57560"/>
                  </a:lnTo>
                  <a:lnTo>
                    <a:pt x="19613" y="50634"/>
                  </a:lnTo>
                  <a:lnTo>
                    <a:pt x="55942" y="69951"/>
                  </a:lnTo>
                  <a:lnTo>
                    <a:pt x="55942" y="69951"/>
                  </a:lnTo>
                  <a:cubicBezTo>
                    <a:pt x="57004" y="70439"/>
                    <a:pt x="58357" y="71024"/>
                    <a:pt x="59710" y="71024"/>
                  </a:cubicBezTo>
                  <a:cubicBezTo>
                    <a:pt x="61062" y="71024"/>
                    <a:pt x="62512" y="70731"/>
                    <a:pt x="63574" y="69951"/>
                  </a:cubicBezTo>
                  <a:lnTo>
                    <a:pt x="63574" y="69951"/>
                  </a:lnTo>
                  <a:lnTo>
                    <a:pt x="99806" y="50634"/>
                  </a:lnTo>
                  <a:lnTo>
                    <a:pt x="112657" y="57560"/>
                  </a:lnTo>
                  <a:lnTo>
                    <a:pt x="112657" y="57560"/>
                  </a:lnTo>
                  <a:cubicBezTo>
                    <a:pt x="113429" y="58048"/>
                    <a:pt x="114009" y="58926"/>
                    <a:pt x="114009" y="60000"/>
                  </a:cubicBezTo>
                  <a:cubicBezTo>
                    <a:pt x="114589" y="61073"/>
                    <a:pt x="114009" y="61951"/>
                    <a:pt x="113140" y="62439"/>
                  </a:cubicBezTo>
                  <a:close/>
                </a:path>
              </a:pathLst>
            </a:custGeom>
            <a:solidFill>
              <a:srgbClr val="FFFFFF"/>
            </a:solidFill>
            <a:ln>
              <a:noFill/>
            </a:ln>
          </p:spPr>
          <p:txBody>
            <a:bodyPr wrap="square" lIns="91425" tIns="45700" rIns="91425" bIns="45700" anchor="t" anchorCtr="0">
              <a:noAutofit/>
            </a:bodyPr>
            <a:lstStyle/>
            <a:p>
              <a:pPr marL="0" marR="0" lvl="0" indent="0" algn="l" rtl="0">
                <a:spcBef>
                  <a:spcPts val="0"/>
                </a:spcBef>
                <a:buSzPct val="25000"/>
                <a:buNone/>
              </a:pPr>
              <a:endParaRPr sz="1800">
                <a:solidFill>
                  <a:srgbClr val="000000"/>
                </a:solidFill>
                <a:latin typeface="Calibri"/>
                <a:ea typeface="Calibri"/>
                <a:cs typeface="Calibri"/>
                <a:sym typeface="Calibri"/>
              </a:endParaRPr>
            </a:p>
          </p:txBody>
        </p:sp>
      </p:grpSp>
      <p:sp>
        <p:nvSpPr>
          <p:cNvPr id="362" name="Shape 362"/>
          <p:cNvSpPr/>
          <p:nvPr/>
        </p:nvSpPr>
        <p:spPr>
          <a:xfrm>
            <a:off x="4763928" y="1369942"/>
            <a:ext cx="572700" cy="572700"/>
          </a:xfrm>
          <a:prstGeom prst="ellipse">
            <a:avLst/>
          </a:prstGeom>
          <a:solidFill>
            <a:srgbClr val="595959">
              <a:alpha val="14620"/>
            </a:srgbClr>
          </a:solidFill>
          <a:ln>
            <a:noFill/>
          </a:ln>
        </p:spPr>
        <p:txBody>
          <a:bodyPr wrap="square" lIns="91425" tIns="91425" rIns="91425" bIns="91425" anchor="ctr" anchorCtr="0">
            <a:noAutofit/>
          </a:bodyPr>
          <a:lstStyle/>
          <a:p>
            <a:pPr lvl="0">
              <a:spcBef>
                <a:spcPts val="0"/>
              </a:spcBef>
              <a:buNone/>
            </a:pPr>
            <a:endParaRPr/>
          </a:p>
        </p:txBody>
      </p:sp>
      <p:sp>
        <p:nvSpPr>
          <p:cNvPr id="363" name="Shape 363"/>
          <p:cNvSpPr/>
          <p:nvPr/>
        </p:nvSpPr>
        <p:spPr>
          <a:xfrm>
            <a:off x="4753922" y="1356525"/>
            <a:ext cx="548700" cy="548700"/>
          </a:xfrm>
          <a:prstGeom prst="ellipse">
            <a:avLst/>
          </a:prstGeom>
          <a:solidFill>
            <a:srgbClr val="FFC000"/>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64" name="Shape 364"/>
          <p:cNvSpPr/>
          <p:nvPr/>
        </p:nvSpPr>
        <p:spPr>
          <a:xfrm>
            <a:off x="4773928" y="3036542"/>
            <a:ext cx="572700" cy="572700"/>
          </a:xfrm>
          <a:prstGeom prst="ellipse">
            <a:avLst/>
          </a:prstGeom>
          <a:solidFill>
            <a:srgbClr val="595959">
              <a:alpha val="14620"/>
            </a:srgbClr>
          </a:solidFill>
          <a:ln>
            <a:noFill/>
          </a:ln>
        </p:spPr>
        <p:txBody>
          <a:bodyPr wrap="square" lIns="91425" tIns="91425" rIns="91425" bIns="91425" anchor="ctr" anchorCtr="0">
            <a:noAutofit/>
          </a:bodyPr>
          <a:lstStyle/>
          <a:p>
            <a:pPr lvl="0">
              <a:spcBef>
                <a:spcPts val="0"/>
              </a:spcBef>
              <a:buNone/>
            </a:pPr>
            <a:endParaRPr/>
          </a:p>
        </p:txBody>
      </p:sp>
      <p:sp>
        <p:nvSpPr>
          <p:cNvPr id="365" name="Shape 365"/>
          <p:cNvSpPr/>
          <p:nvPr/>
        </p:nvSpPr>
        <p:spPr>
          <a:xfrm>
            <a:off x="4763922" y="3112750"/>
            <a:ext cx="548700" cy="548700"/>
          </a:xfrm>
          <a:prstGeom prst="ellipse">
            <a:avLst/>
          </a:prstGeom>
          <a:solidFill>
            <a:srgbClr val="0097A7"/>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66" name="Shape 366"/>
          <p:cNvSpPr/>
          <p:nvPr/>
        </p:nvSpPr>
        <p:spPr>
          <a:xfrm>
            <a:off x="4778928" y="3900542"/>
            <a:ext cx="572700" cy="572700"/>
          </a:xfrm>
          <a:prstGeom prst="ellipse">
            <a:avLst/>
          </a:prstGeom>
          <a:solidFill>
            <a:srgbClr val="595959">
              <a:alpha val="14620"/>
            </a:srgbClr>
          </a:solidFill>
          <a:ln>
            <a:noFill/>
          </a:ln>
        </p:spPr>
        <p:txBody>
          <a:bodyPr wrap="square" lIns="91425" tIns="91425" rIns="91425" bIns="91425" anchor="ctr" anchorCtr="0">
            <a:noAutofit/>
          </a:bodyPr>
          <a:lstStyle/>
          <a:p>
            <a:pPr lvl="0">
              <a:spcBef>
                <a:spcPts val="0"/>
              </a:spcBef>
              <a:buNone/>
            </a:pPr>
            <a:endParaRPr/>
          </a:p>
        </p:txBody>
      </p:sp>
      <p:sp>
        <p:nvSpPr>
          <p:cNvPr id="367" name="Shape 367"/>
          <p:cNvSpPr/>
          <p:nvPr/>
        </p:nvSpPr>
        <p:spPr>
          <a:xfrm>
            <a:off x="4768922" y="3900550"/>
            <a:ext cx="548700" cy="548700"/>
          </a:xfrm>
          <a:prstGeom prst="ellipse">
            <a:avLst/>
          </a:prstGeom>
          <a:solidFill>
            <a:srgbClr val="6AA84F"/>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68" name="Shape 368"/>
          <p:cNvSpPr/>
          <p:nvPr/>
        </p:nvSpPr>
        <p:spPr>
          <a:xfrm>
            <a:off x="4821413" y="1454634"/>
            <a:ext cx="395100" cy="352500"/>
          </a:xfrm>
          <a:custGeom>
            <a:avLst/>
            <a:gdLst/>
            <a:ahLst/>
            <a:cxnLst/>
            <a:rect l="0" t="0" r="0" b="0"/>
            <a:pathLst>
              <a:path w="120000" h="120000" extrusionOk="0">
                <a:moveTo>
                  <a:pt x="59951" y="20938"/>
                </a:moveTo>
                <a:lnTo>
                  <a:pt x="70878" y="20938"/>
                </a:lnTo>
                <a:lnTo>
                  <a:pt x="70878" y="32949"/>
                </a:lnTo>
                <a:cubicBezTo>
                  <a:pt x="70878" y="34756"/>
                  <a:pt x="72038" y="36031"/>
                  <a:pt x="73682" y="36031"/>
                </a:cubicBezTo>
                <a:cubicBezTo>
                  <a:pt x="75229" y="36031"/>
                  <a:pt x="76390" y="34756"/>
                  <a:pt x="76390" y="32949"/>
                </a:cubicBezTo>
                <a:lnTo>
                  <a:pt x="76390" y="20938"/>
                </a:lnTo>
                <a:lnTo>
                  <a:pt x="87316" y="20938"/>
                </a:lnTo>
                <a:cubicBezTo>
                  <a:pt x="88960" y="20938"/>
                  <a:pt x="90024" y="19769"/>
                  <a:pt x="90024" y="17962"/>
                </a:cubicBezTo>
                <a:cubicBezTo>
                  <a:pt x="90024" y="16155"/>
                  <a:pt x="88960" y="14986"/>
                  <a:pt x="87316" y="14986"/>
                </a:cubicBezTo>
                <a:lnTo>
                  <a:pt x="76390" y="14986"/>
                </a:lnTo>
                <a:lnTo>
                  <a:pt x="76390" y="2976"/>
                </a:lnTo>
                <a:cubicBezTo>
                  <a:pt x="76390" y="1169"/>
                  <a:pt x="75229" y="0"/>
                  <a:pt x="73682" y="0"/>
                </a:cubicBezTo>
                <a:cubicBezTo>
                  <a:pt x="72038" y="0"/>
                  <a:pt x="70878" y="1169"/>
                  <a:pt x="70878" y="2976"/>
                </a:cubicBezTo>
                <a:lnTo>
                  <a:pt x="70878" y="14986"/>
                </a:lnTo>
                <a:lnTo>
                  <a:pt x="59951" y="14986"/>
                </a:lnTo>
                <a:cubicBezTo>
                  <a:pt x="58404" y="14986"/>
                  <a:pt x="57244" y="16155"/>
                  <a:pt x="57244" y="17962"/>
                </a:cubicBezTo>
                <a:cubicBezTo>
                  <a:pt x="57244" y="19769"/>
                  <a:pt x="58404" y="20938"/>
                  <a:pt x="59951" y="20938"/>
                </a:cubicBezTo>
                <a:close/>
                <a:moveTo>
                  <a:pt x="109073" y="99592"/>
                </a:moveTo>
                <a:lnTo>
                  <a:pt x="109073" y="99592"/>
                </a:lnTo>
                <a:lnTo>
                  <a:pt x="120000" y="45597"/>
                </a:lnTo>
                <a:lnTo>
                  <a:pt x="120000" y="45597"/>
                </a:lnTo>
                <a:lnTo>
                  <a:pt x="120000" y="44960"/>
                </a:lnTo>
                <a:cubicBezTo>
                  <a:pt x="120000" y="43153"/>
                  <a:pt x="118936" y="41984"/>
                  <a:pt x="117292" y="41984"/>
                </a:cubicBezTo>
                <a:lnTo>
                  <a:pt x="29685" y="41984"/>
                </a:lnTo>
                <a:lnTo>
                  <a:pt x="25914" y="26040"/>
                </a:lnTo>
                <a:lnTo>
                  <a:pt x="25914" y="26040"/>
                </a:lnTo>
                <a:cubicBezTo>
                  <a:pt x="25624" y="24871"/>
                  <a:pt x="24560" y="24021"/>
                  <a:pt x="23400" y="24021"/>
                </a:cubicBezTo>
                <a:lnTo>
                  <a:pt x="2707" y="24021"/>
                </a:lnTo>
                <a:cubicBezTo>
                  <a:pt x="1063" y="24021"/>
                  <a:pt x="0" y="25190"/>
                  <a:pt x="0" y="26997"/>
                </a:cubicBezTo>
                <a:cubicBezTo>
                  <a:pt x="0" y="28804"/>
                  <a:pt x="1063" y="29973"/>
                  <a:pt x="2707" y="29973"/>
                </a:cubicBezTo>
                <a:lnTo>
                  <a:pt x="21273" y="29973"/>
                </a:lnTo>
                <a:lnTo>
                  <a:pt x="38195" y="99911"/>
                </a:lnTo>
                <a:lnTo>
                  <a:pt x="38195" y="99911"/>
                </a:lnTo>
                <a:cubicBezTo>
                  <a:pt x="38388" y="100761"/>
                  <a:pt x="38968" y="101399"/>
                  <a:pt x="39838" y="101718"/>
                </a:cubicBezTo>
                <a:cubicBezTo>
                  <a:pt x="38678" y="103525"/>
                  <a:pt x="38195" y="105544"/>
                  <a:pt x="38195" y="107989"/>
                </a:cubicBezTo>
                <a:cubicBezTo>
                  <a:pt x="38195" y="114579"/>
                  <a:pt x="43029" y="120000"/>
                  <a:pt x="49121" y="120000"/>
                </a:cubicBezTo>
                <a:cubicBezTo>
                  <a:pt x="55116" y="120000"/>
                  <a:pt x="59951" y="114579"/>
                  <a:pt x="59951" y="107989"/>
                </a:cubicBezTo>
                <a:cubicBezTo>
                  <a:pt x="59951" y="105863"/>
                  <a:pt x="59468" y="103737"/>
                  <a:pt x="58404" y="101930"/>
                </a:cubicBezTo>
                <a:lnTo>
                  <a:pt x="88670" y="101930"/>
                </a:lnTo>
                <a:cubicBezTo>
                  <a:pt x="87800" y="103737"/>
                  <a:pt x="87026" y="105863"/>
                  <a:pt x="87026" y="107989"/>
                </a:cubicBezTo>
                <a:cubicBezTo>
                  <a:pt x="87026" y="114579"/>
                  <a:pt x="91958" y="120000"/>
                  <a:pt x="97953" y="120000"/>
                </a:cubicBezTo>
                <a:cubicBezTo>
                  <a:pt x="103948" y="120000"/>
                  <a:pt x="108879" y="114579"/>
                  <a:pt x="108879" y="107989"/>
                </a:cubicBezTo>
                <a:cubicBezTo>
                  <a:pt x="108879" y="105544"/>
                  <a:pt x="108299" y="103525"/>
                  <a:pt x="107236" y="101718"/>
                </a:cubicBezTo>
                <a:cubicBezTo>
                  <a:pt x="108299" y="101399"/>
                  <a:pt x="108879" y="100442"/>
                  <a:pt x="109073" y="99592"/>
                </a:cubicBezTo>
                <a:close/>
                <a:moveTo>
                  <a:pt x="97953" y="47936"/>
                </a:moveTo>
                <a:lnTo>
                  <a:pt x="114004" y="47936"/>
                </a:lnTo>
                <a:lnTo>
                  <a:pt x="111587" y="59946"/>
                </a:lnTo>
                <a:lnTo>
                  <a:pt x="96792" y="59946"/>
                </a:lnTo>
                <a:lnTo>
                  <a:pt x="97953" y="47936"/>
                </a:lnTo>
                <a:close/>
                <a:moveTo>
                  <a:pt x="31329" y="47936"/>
                </a:moveTo>
                <a:lnTo>
                  <a:pt x="49315" y="47936"/>
                </a:lnTo>
                <a:lnTo>
                  <a:pt x="50475" y="59946"/>
                </a:lnTo>
                <a:lnTo>
                  <a:pt x="34037" y="59946"/>
                </a:lnTo>
                <a:lnTo>
                  <a:pt x="31329" y="47936"/>
                </a:lnTo>
                <a:close/>
                <a:moveTo>
                  <a:pt x="38678" y="78015"/>
                </a:moveTo>
                <a:lnTo>
                  <a:pt x="35680" y="66005"/>
                </a:lnTo>
                <a:lnTo>
                  <a:pt x="51248" y="66005"/>
                </a:lnTo>
                <a:lnTo>
                  <a:pt x="52312" y="78015"/>
                </a:lnTo>
                <a:lnTo>
                  <a:pt x="38678" y="78015"/>
                </a:lnTo>
                <a:close/>
                <a:moveTo>
                  <a:pt x="40032" y="83968"/>
                </a:moveTo>
                <a:lnTo>
                  <a:pt x="52892" y="83968"/>
                </a:lnTo>
                <a:lnTo>
                  <a:pt x="53956" y="95978"/>
                </a:lnTo>
                <a:lnTo>
                  <a:pt x="42836" y="95978"/>
                </a:lnTo>
                <a:lnTo>
                  <a:pt x="40032" y="83968"/>
                </a:lnTo>
                <a:close/>
                <a:moveTo>
                  <a:pt x="49121" y="113941"/>
                </a:moveTo>
                <a:cubicBezTo>
                  <a:pt x="46124" y="113941"/>
                  <a:pt x="43609" y="111284"/>
                  <a:pt x="43609" y="107989"/>
                </a:cubicBezTo>
                <a:cubicBezTo>
                  <a:pt x="43609" y="104694"/>
                  <a:pt x="46124" y="101930"/>
                  <a:pt x="49121" y="101930"/>
                </a:cubicBezTo>
                <a:cubicBezTo>
                  <a:pt x="52119" y="101930"/>
                  <a:pt x="54536" y="104694"/>
                  <a:pt x="54536" y="107989"/>
                </a:cubicBezTo>
                <a:cubicBezTo>
                  <a:pt x="54536" y="111284"/>
                  <a:pt x="52119" y="113941"/>
                  <a:pt x="49121" y="113941"/>
                </a:cubicBezTo>
                <a:close/>
                <a:moveTo>
                  <a:pt x="70878" y="95978"/>
                </a:moveTo>
                <a:lnTo>
                  <a:pt x="59758" y="95978"/>
                </a:lnTo>
                <a:lnTo>
                  <a:pt x="58597" y="83968"/>
                </a:lnTo>
                <a:lnTo>
                  <a:pt x="70878" y="83968"/>
                </a:lnTo>
                <a:lnTo>
                  <a:pt x="70878" y="95978"/>
                </a:lnTo>
                <a:close/>
                <a:moveTo>
                  <a:pt x="70878" y="78015"/>
                </a:moveTo>
                <a:lnTo>
                  <a:pt x="57824" y="78015"/>
                </a:lnTo>
                <a:lnTo>
                  <a:pt x="56760" y="66005"/>
                </a:lnTo>
                <a:lnTo>
                  <a:pt x="70878" y="66005"/>
                </a:lnTo>
                <a:lnTo>
                  <a:pt x="70878" y="78015"/>
                </a:lnTo>
                <a:close/>
                <a:moveTo>
                  <a:pt x="70878" y="59946"/>
                </a:moveTo>
                <a:lnTo>
                  <a:pt x="56180" y="59946"/>
                </a:lnTo>
                <a:lnTo>
                  <a:pt x="55116" y="47936"/>
                </a:lnTo>
                <a:lnTo>
                  <a:pt x="71168" y="47936"/>
                </a:lnTo>
                <a:lnTo>
                  <a:pt x="71168" y="59946"/>
                </a:lnTo>
                <a:lnTo>
                  <a:pt x="70878" y="59946"/>
                </a:lnTo>
                <a:close/>
                <a:moveTo>
                  <a:pt x="87510" y="95978"/>
                </a:moveTo>
                <a:lnTo>
                  <a:pt x="76390" y="95978"/>
                </a:lnTo>
                <a:lnTo>
                  <a:pt x="76390" y="83968"/>
                </a:lnTo>
                <a:lnTo>
                  <a:pt x="88670" y="83968"/>
                </a:lnTo>
                <a:lnTo>
                  <a:pt x="87510" y="95978"/>
                </a:lnTo>
                <a:close/>
                <a:moveTo>
                  <a:pt x="89443" y="78015"/>
                </a:moveTo>
                <a:lnTo>
                  <a:pt x="76390" y="78015"/>
                </a:lnTo>
                <a:lnTo>
                  <a:pt x="76390" y="66005"/>
                </a:lnTo>
                <a:lnTo>
                  <a:pt x="90604" y="66005"/>
                </a:lnTo>
                <a:lnTo>
                  <a:pt x="89443" y="78015"/>
                </a:lnTo>
                <a:close/>
                <a:moveTo>
                  <a:pt x="91087" y="59946"/>
                </a:moveTo>
                <a:lnTo>
                  <a:pt x="76390" y="59946"/>
                </a:lnTo>
                <a:lnTo>
                  <a:pt x="76390" y="47936"/>
                </a:lnTo>
                <a:lnTo>
                  <a:pt x="92441" y="47936"/>
                </a:lnTo>
                <a:lnTo>
                  <a:pt x="91087" y="59946"/>
                </a:lnTo>
                <a:close/>
                <a:moveTo>
                  <a:pt x="98243" y="113941"/>
                </a:moveTo>
                <a:cubicBezTo>
                  <a:pt x="95245" y="113941"/>
                  <a:pt x="92731" y="111284"/>
                  <a:pt x="92731" y="107989"/>
                </a:cubicBezTo>
                <a:cubicBezTo>
                  <a:pt x="92731" y="104694"/>
                  <a:pt x="95245" y="101930"/>
                  <a:pt x="98243" y="101930"/>
                </a:cubicBezTo>
                <a:cubicBezTo>
                  <a:pt x="101240" y="101930"/>
                  <a:pt x="103658" y="104694"/>
                  <a:pt x="103658" y="107989"/>
                </a:cubicBezTo>
                <a:cubicBezTo>
                  <a:pt x="103658" y="111284"/>
                  <a:pt x="101240" y="113941"/>
                  <a:pt x="98243" y="113941"/>
                </a:cubicBezTo>
                <a:close/>
                <a:moveTo>
                  <a:pt x="104238" y="95978"/>
                </a:moveTo>
                <a:lnTo>
                  <a:pt x="93021" y="95978"/>
                </a:lnTo>
                <a:lnTo>
                  <a:pt x="94085" y="83968"/>
                </a:lnTo>
                <a:lnTo>
                  <a:pt x="106365" y="83968"/>
                </a:lnTo>
                <a:lnTo>
                  <a:pt x="104238" y="95978"/>
                </a:lnTo>
                <a:close/>
                <a:moveTo>
                  <a:pt x="94955" y="78015"/>
                </a:moveTo>
                <a:lnTo>
                  <a:pt x="96019" y="66005"/>
                </a:lnTo>
                <a:lnTo>
                  <a:pt x="110233" y="66005"/>
                </a:lnTo>
                <a:lnTo>
                  <a:pt x="107719" y="78015"/>
                </a:lnTo>
                <a:lnTo>
                  <a:pt x="94955" y="78015"/>
                </a:lnTo>
                <a:close/>
              </a:path>
            </a:pathLst>
          </a:custGeom>
          <a:solidFill>
            <a:srgbClr val="FFFFFF"/>
          </a:solidFill>
          <a:ln>
            <a:noFill/>
          </a:ln>
        </p:spPr>
        <p:txBody>
          <a:bodyPr wrap="square" lIns="91425" tIns="45700" rIns="91425" bIns="45700" anchor="t" anchorCtr="0">
            <a:noAutofit/>
          </a:bodyPr>
          <a:lstStyle/>
          <a:p>
            <a:pPr marL="0" marR="0" lvl="0" indent="0" algn="l" rtl="0">
              <a:spcBef>
                <a:spcPts val="0"/>
              </a:spcBef>
              <a:buSzPct val="25000"/>
              <a:buNone/>
            </a:pPr>
            <a:endParaRPr sz="1800">
              <a:solidFill>
                <a:srgbClr val="000000"/>
              </a:solidFill>
              <a:latin typeface="Calibri"/>
              <a:ea typeface="Calibri"/>
              <a:cs typeface="Calibri"/>
              <a:sym typeface="Calibri"/>
            </a:endParaRPr>
          </a:p>
        </p:txBody>
      </p:sp>
      <p:sp>
        <p:nvSpPr>
          <p:cNvPr id="369" name="Shape 369"/>
          <p:cNvSpPr/>
          <p:nvPr/>
        </p:nvSpPr>
        <p:spPr>
          <a:xfrm>
            <a:off x="4840731" y="3201552"/>
            <a:ext cx="395100" cy="395100"/>
          </a:xfrm>
          <a:custGeom>
            <a:avLst/>
            <a:gdLst/>
            <a:ahLst/>
            <a:cxnLst/>
            <a:rect l="0" t="0" r="0" b="0"/>
            <a:pathLst>
              <a:path w="120000" h="120000" extrusionOk="0">
                <a:moveTo>
                  <a:pt x="60000" y="0"/>
                </a:moveTo>
                <a:cubicBezTo>
                  <a:pt x="26666" y="0"/>
                  <a:pt x="0" y="26763"/>
                  <a:pt x="0" y="60000"/>
                </a:cubicBezTo>
                <a:cubicBezTo>
                  <a:pt x="0" y="93333"/>
                  <a:pt x="26666" y="120000"/>
                  <a:pt x="60000" y="120000"/>
                </a:cubicBezTo>
                <a:cubicBezTo>
                  <a:pt x="93236" y="120000"/>
                  <a:pt x="120000" y="93333"/>
                  <a:pt x="120000" y="60000"/>
                </a:cubicBezTo>
                <a:cubicBezTo>
                  <a:pt x="120000" y="26763"/>
                  <a:pt x="93236" y="0"/>
                  <a:pt x="60000" y="0"/>
                </a:cubicBezTo>
                <a:close/>
                <a:moveTo>
                  <a:pt x="57294" y="114299"/>
                </a:moveTo>
                <a:cubicBezTo>
                  <a:pt x="29468" y="112946"/>
                  <a:pt x="7053" y="90531"/>
                  <a:pt x="5410" y="62801"/>
                </a:cubicBezTo>
                <a:lnTo>
                  <a:pt x="16618" y="62801"/>
                </a:lnTo>
                <a:cubicBezTo>
                  <a:pt x="17487" y="65217"/>
                  <a:pt x="19613" y="67439"/>
                  <a:pt x="22318" y="67922"/>
                </a:cubicBezTo>
                <a:cubicBezTo>
                  <a:pt x="25893" y="84347"/>
                  <a:pt x="39806" y="96811"/>
                  <a:pt x="57004" y="97971"/>
                </a:cubicBezTo>
                <a:lnTo>
                  <a:pt x="57004" y="114299"/>
                </a:lnTo>
                <a:lnTo>
                  <a:pt x="57294" y="114299"/>
                </a:lnTo>
                <a:close/>
                <a:moveTo>
                  <a:pt x="57294" y="92753"/>
                </a:moveTo>
                <a:cubicBezTo>
                  <a:pt x="42801" y="91690"/>
                  <a:pt x="31304" y="81062"/>
                  <a:pt x="28115" y="67439"/>
                </a:cubicBezTo>
                <a:cubicBezTo>
                  <a:pt x="29951" y="66570"/>
                  <a:pt x="31304" y="64637"/>
                  <a:pt x="32173" y="62801"/>
                </a:cubicBezTo>
                <a:lnTo>
                  <a:pt x="46570" y="62801"/>
                </a:lnTo>
                <a:cubicBezTo>
                  <a:pt x="47729" y="68212"/>
                  <a:pt x="51787" y="72270"/>
                  <a:pt x="57294" y="73429"/>
                </a:cubicBezTo>
                <a:lnTo>
                  <a:pt x="57294" y="92753"/>
                </a:lnTo>
                <a:close/>
                <a:moveTo>
                  <a:pt x="57294" y="46666"/>
                </a:moveTo>
                <a:cubicBezTo>
                  <a:pt x="51787" y="47729"/>
                  <a:pt x="47729" y="51884"/>
                  <a:pt x="46570" y="57294"/>
                </a:cubicBezTo>
                <a:lnTo>
                  <a:pt x="32173" y="57294"/>
                </a:lnTo>
                <a:cubicBezTo>
                  <a:pt x="31304" y="55362"/>
                  <a:pt x="29951" y="53719"/>
                  <a:pt x="28115" y="52657"/>
                </a:cubicBezTo>
                <a:cubicBezTo>
                  <a:pt x="31111" y="39033"/>
                  <a:pt x="42801" y="28695"/>
                  <a:pt x="57294" y="27342"/>
                </a:cubicBezTo>
                <a:lnTo>
                  <a:pt x="57294" y="46666"/>
                </a:lnTo>
                <a:close/>
                <a:moveTo>
                  <a:pt x="57294" y="21835"/>
                </a:moveTo>
                <a:cubicBezTo>
                  <a:pt x="40096" y="22995"/>
                  <a:pt x="26183" y="35458"/>
                  <a:pt x="22608" y="51884"/>
                </a:cubicBezTo>
                <a:cubicBezTo>
                  <a:pt x="19903" y="52367"/>
                  <a:pt x="17681" y="54589"/>
                  <a:pt x="16908" y="57004"/>
                </a:cubicBezTo>
                <a:lnTo>
                  <a:pt x="5410" y="57004"/>
                </a:lnTo>
                <a:cubicBezTo>
                  <a:pt x="6763" y="29178"/>
                  <a:pt x="29178" y="6859"/>
                  <a:pt x="57294" y="5507"/>
                </a:cubicBezTo>
                <a:lnTo>
                  <a:pt x="57294" y="21835"/>
                </a:lnTo>
                <a:close/>
                <a:moveTo>
                  <a:pt x="62705" y="5797"/>
                </a:moveTo>
                <a:cubicBezTo>
                  <a:pt x="90531" y="7149"/>
                  <a:pt x="112850" y="29468"/>
                  <a:pt x="114492" y="57294"/>
                </a:cubicBezTo>
                <a:lnTo>
                  <a:pt x="98164" y="57294"/>
                </a:lnTo>
                <a:cubicBezTo>
                  <a:pt x="97584" y="50531"/>
                  <a:pt x="95458" y="44444"/>
                  <a:pt x="91884" y="39033"/>
                </a:cubicBezTo>
                <a:cubicBezTo>
                  <a:pt x="92463" y="37971"/>
                  <a:pt x="92657" y="36811"/>
                  <a:pt x="92657" y="35458"/>
                </a:cubicBezTo>
                <a:cubicBezTo>
                  <a:pt x="92657" y="30821"/>
                  <a:pt x="89178" y="27342"/>
                  <a:pt x="84541" y="27342"/>
                </a:cubicBezTo>
                <a:cubicBezTo>
                  <a:pt x="83188" y="27342"/>
                  <a:pt x="82028" y="27536"/>
                  <a:pt x="80966" y="28115"/>
                </a:cubicBezTo>
                <a:cubicBezTo>
                  <a:pt x="75748" y="24541"/>
                  <a:pt x="69565" y="22415"/>
                  <a:pt x="62705" y="21835"/>
                </a:cubicBezTo>
                <a:lnTo>
                  <a:pt x="62705" y="5797"/>
                </a:lnTo>
                <a:close/>
                <a:moveTo>
                  <a:pt x="62705" y="27536"/>
                </a:moveTo>
                <a:cubicBezTo>
                  <a:pt x="67922" y="28115"/>
                  <a:pt x="72753" y="29758"/>
                  <a:pt x="77198" y="32173"/>
                </a:cubicBezTo>
                <a:cubicBezTo>
                  <a:pt x="76618" y="33333"/>
                  <a:pt x="76328" y="34396"/>
                  <a:pt x="76328" y="35458"/>
                </a:cubicBezTo>
                <a:cubicBezTo>
                  <a:pt x="76328" y="40096"/>
                  <a:pt x="79903" y="43671"/>
                  <a:pt x="84541" y="43671"/>
                </a:cubicBezTo>
                <a:cubicBezTo>
                  <a:pt x="85603" y="43671"/>
                  <a:pt x="86666" y="43381"/>
                  <a:pt x="87826" y="42898"/>
                </a:cubicBezTo>
                <a:cubicBezTo>
                  <a:pt x="90531" y="47246"/>
                  <a:pt x="92173" y="51884"/>
                  <a:pt x="92463" y="57294"/>
                </a:cubicBezTo>
                <a:lnTo>
                  <a:pt x="73043" y="57294"/>
                </a:lnTo>
                <a:cubicBezTo>
                  <a:pt x="71980" y="51884"/>
                  <a:pt x="67922" y="47729"/>
                  <a:pt x="62415" y="46666"/>
                </a:cubicBezTo>
                <a:lnTo>
                  <a:pt x="62415" y="27536"/>
                </a:lnTo>
                <a:lnTo>
                  <a:pt x="62705" y="27536"/>
                </a:lnTo>
                <a:close/>
                <a:moveTo>
                  <a:pt x="62705" y="73429"/>
                </a:moveTo>
                <a:cubicBezTo>
                  <a:pt x="68115" y="72270"/>
                  <a:pt x="72270" y="68212"/>
                  <a:pt x="73333" y="62801"/>
                </a:cubicBezTo>
                <a:lnTo>
                  <a:pt x="92657" y="62801"/>
                </a:lnTo>
                <a:cubicBezTo>
                  <a:pt x="91304" y="78550"/>
                  <a:pt x="78840" y="91400"/>
                  <a:pt x="62705" y="92753"/>
                </a:cubicBezTo>
                <a:lnTo>
                  <a:pt x="62705" y="73429"/>
                </a:lnTo>
                <a:close/>
                <a:moveTo>
                  <a:pt x="62705" y="114299"/>
                </a:moveTo>
                <a:lnTo>
                  <a:pt x="62705" y="97971"/>
                </a:lnTo>
                <a:cubicBezTo>
                  <a:pt x="81545" y="96618"/>
                  <a:pt x="96811" y="81545"/>
                  <a:pt x="98164" y="62801"/>
                </a:cubicBezTo>
                <a:lnTo>
                  <a:pt x="114492" y="62801"/>
                </a:lnTo>
                <a:cubicBezTo>
                  <a:pt x="112850" y="90531"/>
                  <a:pt x="90531" y="112946"/>
                  <a:pt x="62705" y="114299"/>
                </a:cubicBezTo>
                <a:close/>
              </a:path>
            </a:pathLst>
          </a:custGeom>
          <a:solidFill>
            <a:srgbClr val="FFFFFF"/>
          </a:solidFill>
          <a:ln>
            <a:noFill/>
          </a:ln>
        </p:spPr>
        <p:txBody>
          <a:bodyPr wrap="square" lIns="91425" tIns="45700" rIns="91425" bIns="45700" anchor="t" anchorCtr="0">
            <a:noAutofit/>
          </a:bodyPr>
          <a:lstStyle/>
          <a:p>
            <a:pPr marL="0" marR="0" lvl="0" indent="0" algn="l" rtl="0">
              <a:spcBef>
                <a:spcPts val="0"/>
              </a:spcBef>
              <a:buSzPct val="25000"/>
              <a:buNone/>
            </a:pPr>
            <a:endParaRPr sz="1800">
              <a:solidFill>
                <a:srgbClr val="000000"/>
              </a:solidFill>
              <a:latin typeface="Calibri"/>
              <a:ea typeface="Calibri"/>
              <a:cs typeface="Calibri"/>
              <a:sym typeface="Calibri"/>
            </a:endParaRPr>
          </a:p>
        </p:txBody>
      </p:sp>
      <p:sp>
        <p:nvSpPr>
          <p:cNvPr id="370" name="Shape 370"/>
          <p:cNvSpPr/>
          <p:nvPr/>
        </p:nvSpPr>
        <p:spPr>
          <a:xfrm>
            <a:off x="4852714" y="3988475"/>
            <a:ext cx="395100" cy="395100"/>
          </a:xfrm>
          <a:custGeom>
            <a:avLst/>
            <a:gdLst/>
            <a:ahLst/>
            <a:cxnLst/>
            <a:rect l="0" t="0" r="0" b="0"/>
            <a:pathLst>
              <a:path w="120000" h="120000" extrusionOk="0">
                <a:moveTo>
                  <a:pt x="66817" y="71980"/>
                </a:moveTo>
                <a:cubicBezTo>
                  <a:pt x="61112" y="67053"/>
                  <a:pt x="61595" y="64927"/>
                  <a:pt x="54246" y="64927"/>
                </a:cubicBezTo>
                <a:cubicBezTo>
                  <a:pt x="46897" y="64927"/>
                  <a:pt x="42256" y="66570"/>
                  <a:pt x="44190" y="76908"/>
                </a:cubicBezTo>
                <a:cubicBezTo>
                  <a:pt x="46124" y="87246"/>
                  <a:pt x="51539" y="82608"/>
                  <a:pt x="50958" y="90241"/>
                </a:cubicBezTo>
                <a:cubicBezTo>
                  <a:pt x="50475" y="97874"/>
                  <a:pt x="52312" y="99806"/>
                  <a:pt x="53473" y="101739"/>
                </a:cubicBezTo>
                <a:cubicBezTo>
                  <a:pt x="54536" y="103671"/>
                  <a:pt x="58404" y="109082"/>
                  <a:pt x="59468" y="101449"/>
                </a:cubicBezTo>
                <a:cubicBezTo>
                  <a:pt x="60531" y="93816"/>
                  <a:pt x="63239" y="89468"/>
                  <a:pt x="66236" y="85603"/>
                </a:cubicBezTo>
                <a:cubicBezTo>
                  <a:pt x="69234" y="81835"/>
                  <a:pt x="72522" y="76908"/>
                  <a:pt x="66817" y="71980"/>
                </a:cubicBezTo>
                <a:close/>
                <a:moveTo>
                  <a:pt x="90314" y="71497"/>
                </a:moveTo>
                <a:cubicBezTo>
                  <a:pt x="88380" y="72560"/>
                  <a:pt x="88380" y="75265"/>
                  <a:pt x="90024" y="76618"/>
                </a:cubicBezTo>
                <a:cubicBezTo>
                  <a:pt x="91668" y="77971"/>
                  <a:pt x="94955" y="79903"/>
                  <a:pt x="96019" y="76618"/>
                </a:cubicBezTo>
                <a:cubicBezTo>
                  <a:pt x="97082" y="73333"/>
                  <a:pt x="92151" y="70338"/>
                  <a:pt x="90314" y="71497"/>
                </a:cubicBezTo>
                <a:close/>
                <a:moveTo>
                  <a:pt x="46607" y="54009"/>
                </a:moveTo>
                <a:cubicBezTo>
                  <a:pt x="46897" y="50144"/>
                  <a:pt x="53182" y="46086"/>
                  <a:pt x="57534" y="44154"/>
                </a:cubicBezTo>
                <a:cubicBezTo>
                  <a:pt x="61885" y="42318"/>
                  <a:pt x="65753" y="41739"/>
                  <a:pt x="65173" y="38454"/>
                </a:cubicBezTo>
                <a:cubicBezTo>
                  <a:pt x="64593" y="35169"/>
                  <a:pt x="63529" y="32753"/>
                  <a:pt x="56760" y="32753"/>
                </a:cubicBezTo>
                <a:cubicBezTo>
                  <a:pt x="49895" y="32753"/>
                  <a:pt x="52892" y="41449"/>
                  <a:pt x="47477" y="36231"/>
                </a:cubicBezTo>
                <a:cubicBezTo>
                  <a:pt x="41966" y="31111"/>
                  <a:pt x="48541" y="32463"/>
                  <a:pt x="51248" y="31111"/>
                </a:cubicBezTo>
                <a:cubicBezTo>
                  <a:pt x="53956" y="29758"/>
                  <a:pt x="56760" y="25120"/>
                  <a:pt x="51829" y="24541"/>
                </a:cubicBezTo>
                <a:cubicBezTo>
                  <a:pt x="46897" y="23961"/>
                  <a:pt x="47961" y="26763"/>
                  <a:pt x="44190" y="25120"/>
                </a:cubicBezTo>
                <a:cubicBezTo>
                  <a:pt x="40322" y="23478"/>
                  <a:pt x="38678" y="30048"/>
                  <a:pt x="36261" y="28888"/>
                </a:cubicBezTo>
                <a:cubicBezTo>
                  <a:pt x="34617" y="28405"/>
                  <a:pt x="30556" y="25120"/>
                  <a:pt x="27558" y="22125"/>
                </a:cubicBezTo>
                <a:cubicBezTo>
                  <a:pt x="21756" y="26763"/>
                  <a:pt x="17405" y="32753"/>
                  <a:pt x="14407" y="39806"/>
                </a:cubicBezTo>
                <a:cubicBezTo>
                  <a:pt x="15278" y="49082"/>
                  <a:pt x="20112" y="53719"/>
                  <a:pt x="20112" y="53719"/>
                </a:cubicBezTo>
                <a:cubicBezTo>
                  <a:pt x="20112" y="53719"/>
                  <a:pt x="22626" y="59710"/>
                  <a:pt x="38195" y="67053"/>
                </a:cubicBezTo>
                <a:cubicBezTo>
                  <a:pt x="38195" y="67053"/>
                  <a:pt x="41192" y="67342"/>
                  <a:pt x="37614" y="63864"/>
                </a:cubicBezTo>
                <a:cubicBezTo>
                  <a:pt x="34037" y="60289"/>
                  <a:pt x="30556" y="56135"/>
                  <a:pt x="34617" y="54009"/>
                </a:cubicBezTo>
                <a:cubicBezTo>
                  <a:pt x="38678" y="51787"/>
                  <a:pt x="40032" y="51787"/>
                  <a:pt x="41192" y="56135"/>
                </a:cubicBezTo>
                <a:cubicBezTo>
                  <a:pt x="42256" y="60579"/>
                  <a:pt x="46317" y="57777"/>
                  <a:pt x="46607" y="54009"/>
                </a:cubicBezTo>
                <a:close/>
                <a:moveTo>
                  <a:pt x="59951" y="0"/>
                </a:moveTo>
                <a:cubicBezTo>
                  <a:pt x="26688" y="0"/>
                  <a:pt x="0" y="26763"/>
                  <a:pt x="0" y="60000"/>
                </a:cubicBezTo>
                <a:cubicBezTo>
                  <a:pt x="0" y="93236"/>
                  <a:pt x="26688" y="120000"/>
                  <a:pt x="59951" y="120000"/>
                </a:cubicBezTo>
                <a:cubicBezTo>
                  <a:pt x="93311" y="120000"/>
                  <a:pt x="120000" y="93236"/>
                  <a:pt x="120000" y="60000"/>
                </a:cubicBezTo>
                <a:cubicBezTo>
                  <a:pt x="120000" y="26763"/>
                  <a:pt x="93311" y="0"/>
                  <a:pt x="59951" y="0"/>
                </a:cubicBezTo>
                <a:close/>
                <a:moveTo>
                  <a:pt x="59951" y="114492"/>
                </a:moveTo>
                <a:cubicBezTo>
                  <a:pt x="29975" y="114492"/>
                  <a:pt x="5414" y="89951"/>
                  <a:pt x="5414" y="60000"/>
                </a:cubicBezTo>
                <a:cubicBezTo>
                  <a:pt x="5414" y="30048"/>
                  <a:pt x="29975" y="5507"/>
                  <a:pt x="59951" y="5507"/>
                </a:cubicBezTo>
                <a:cubicBezTo>
                  <a:pt x="90024" y="5507"/>
                  <a:pt x="114585" y="30048"/>
                  <a:pt x="114585" y="60000"/>
                </a:cubicBezTo>
                <a:cubicBezTo>
                  <a:pt x="114585" y="89951"/>
                  <a:pt x="90024" y="114492"/>
                  <a:pt x="59951" y="114492"/>
                </a:cubicBezTo>
                <a:close/>
                <a:moveTo>
                  <a:pt x="108879" y="55362"/>
                </a:moveTo>
                <a:cubicBezTo>
                  <a:pt x="108879" y="54782"/>
                  <a:pt x="108879" y="54589"/>
                  <a:pt x="108589" y="54009"/>
                </a:cubicBezTo>
                <a:cubicBezTo>
                  <a:pt x="108589" y="52946"/>
                  <a:pt x="108299" y="51787"/>
                  <a:pt x="108009" y="51014"/>
                </a:cubicBezTo>
                <a:cubicBezTo>
                  <a:pt x="108009" y="50434"/>
                  <a:pt x="107719" y="49951"/>
                  <a:pt x="107719" y="49371"/>
                </a:cubicBezTo>
                <a:cubicBezTo>
                  <a:pt x="107526" y="48309"/>
                  <a:pt x="107236" y="47439"/>
                  <a:pt x="106946" y="46376"/>
                </a:cubicBezTo>
                <a:cubicBezTo>
                  <a:pt x="106946" y="45797"/>
                  <a:pt x="106655" y="45507"/>
                  <a:pt x="106655" y="45024"/>
                </a:cubicBezTo>
                <a:cubicBezTo>
                  <a:pt x="106075" y="43671"/>
                  <a:pt x="105882" y="42318"/>
                  <a:pt x="105302" y="41159"/>
                </a:cubicBezTo>
                <a:lnTo>
                  <a:pt x="104431" y="39516"/>
                </a:lnTo>
                <a:cubicBezTo>
                  <a:pt x="104238" y="38743"/>
                  <a:pt x="103658" y="38164"/>
                  <a:pt x="103368" y="37391"/>
                </a:cubicBezTo>
                <a:cubicBezTo>
                  <a:pt x="103078" y="36811"/>
                  <a:pt x="102594" y="36038"/>
                  <a:pt x="102304" y="35458"/>
                </a:cubicBezTo>
                <a:cubicBezTo>
                  <a:pt x="102014" y="34879"/>
                  <a:pt x="101724" y="34396"/>
                  <a:pt x="101240" y="33816"/>
                </a:cubicBezTo>
                <a:cubicBezTo>
                  <a:pt x="100660" y="33236"/>
                  <a:pt x="100370" y="32463"/>
                  <a:pt x="99790" y="31884"/>
                </a:cubicBezTo>
                <a:cubicBezTo>
                  <a:pt x="99597" y="31594"/>
                  <a:pt x="99307" y="31111"/>
                  <a:pt x="99016" y="30821"/>
                </a:cubicBezTo>
                <a:cubicBezTo>
                  <a:pt x="97082" y="28405"/>
                  <a:pt x="94955" y="25893"/>
                  <a:pt x="92441" y="23768"/>
                </a:cubicBezTo>
                <a:cubicBezTo>
                  <a:pt x="92151" y="23768"/>
                  <a:pt x="92151" y="23478"/>
                  <a:pt x="91958" y="23478"/>
                </a:cubicBezTo>
                <a:cubicBezTo>
                  <a:pt x="91087" y="22608"/>
                  <a:pt x="90314" y="22125"/>
                  <a:pt x="89153" y="21256"/>
                </a:cubicBezTo>
                <a:lnTo>
                  <a:pt x="88960" y="21256"/>
                </a:lnTo>
                <a:cubicBezTo>
                  <a:pt x="85092" y="18260"/>
                  <a:pt x="80741" y="15845"/>
                  <a:pt x="76099" y="14202"/>
                </a:cubicBezTo>
                <a:cubicBezTo>
                  <a:pt x="74746" y="16328"/>
                  <a:pt x="73392" y="19130"/>
                  <a:pt x="71748" y="20193"/>
                </a:cubicBezTo>
                <a:cubicBezTo>
                  <a:pt x="69234" y="21545"/>
                  <a:pt x="69524" y="27053"/>
                  <a:pt x="74165" y="26473"/>
                </a:cubicBezTo>
                <a:cubicBezTo>
                  <a:pt x="74165" y="26473"/>
                  <a:pt x="72812" y="27826"/>
                  <a:pt x="74165" y="32753"/>
                </a:cubicBezTo>
                <a:cubicBezTo>
                  <a:pt x="75519" y="37681"/>
                  <a:pt x="77743" y="38743"/>
                  <a:pt x="84512" y="36038"/>
                </a:cubicBezTo>
                <a:cubicBezTo>
                  <a:pt x="87510" y="34879"/>
                  <a:pt x="89734" y="35458"/>
                  <a:pt x="89443" y="38454"/>
                </a:cubicBezTo>
                <a:cubicBezTo>
                  <a:pt x="88960" y="44734"/>
                  <a:pt x="84029" y="44444"/>
                  <a:pt x="87510" y="54589"/>
                </a:cubicBezTo>
                <a:cubicBezTo>
                  <a:pt x="89734" y="60579"/>
                  <a:pt x="95245" y="62995"/>
                  <a:pt x="97373" y="67922"/>
                </a:cubicBezTo>
                <a:cubicBezTo>
                  <a:pt x="98436" y="70628"/>
                  <a:pt x="102884" y="72850"/>
                  <a:pt x="106365" y="74685"/>
                </a:cubicBezTo>
                <a:cubicBezTo>
                  <a:pt x="106655" y="73333"/>
                  <a:pt x="107236" y="71980"/>
                  <a:pt x="107526" y="70917"/>
                </a:cubicBezTo>
                <a:cubicBezTo>
                  <a:pt x="107526" y="70338"/>
                  <a:pt x="107719" y="69855"/>
                  <a:pt x="107719" y="69275"/>
                </a:cubicBezTo>
                <a:cubicBezTo>
                  <a:pt x="108009" y="68212"/>
                  <a:pt x="108009" y="67342"/>
                  <a:pt x="108299" y="66280"/>
                </a:cubicBezTo>
                <a:cubicBezTo>
                  <a:pt x="108299" y="65700"/>
                  <a:pt x="108299" y="65410"/>
                  <a:pt x="108589" y="64927"/>
                </a:cubicBezTo>
                <a:cubicBezTo>
                  <a:pt x="108589" y="63574"/>
                  <a:pt x="108879" y="61932"/>
                  <a:pt x="108879" y="60579"/>
                </a:cubicBezTo>
                <a:cubicBezTo>
                  <a:pt x="109073" y="58357"/>
                  <a:pt x="109073" y="57004"/>
                  <a:pt x="108879" y="55362"/>
                </a:cubicBezTo>
                <a:close/>
              </a:path>
            </a:pathLst>
          </a:custGeom>
          <a:solidFill>
            <a:srgbClr val="FFFFFF"/>
          </a:solidFill>
          <a:ln>
            <a:noFill/>
          </a:ln>
        </p:spPr>
        <p:txBody>
          <a:bodyPr wrap="square" lIns="91425" tIns="45700" rIns="91425" bIns="45700" anchor="t" anchorCtr="0">
            <a:noAutofit/>
          </a:bodyPr>
          <a:lstStyle/>
          <a:p>
            <a:pPr marL="0" marR="0" lvl="0" indent="0" algn="l" rtl="0">
              <a:spcBef>
                <a:spcPts val="0"/>
              </a:spcBef>
              <a:buSzPct val="25000"/>
              <a:buNone/>
            </a:pPr>
            <a:endParaRPr sz="1800">
              <a:solidFill>
                <a:srgbClr val="000000"/>
              </a:solidFill>
              <a:latin typeface="Calibri"/>
              <a:ea typeface="Calibri"/>
              <a:cs typeface="Calibri"/>
              <a:sym typeface="Calibri"/>
            </a:endParaRPr>
          </a:p>
        </p:txBody>
      </p:sp>
      <p:sp>
        <p:nvSpPr>
          <p:cNvPr id="371" name="Shape 371"/>
          <p:cNvSpPr txBox="1"/>
          <p:nvPr/>
        </p:nvSpPr>
        <p:spPr>
          <a:xfrm>
            <a:off x="1175475" y="1483825"/>
            <a:ext cx="3429600" cy="548700"/>
          </a:xfrm>
          <a:prstGeom prst="rect">
            <a:avLst/>
          </a:prstGeom>
          <a:noFill/>
          <a:ln>
            <a:noFill/>
          </a:ln>
        </p:spPr>
        <p:txBody>
          <a:bodyPr wrap="square" lIns="91425" tIns="91425" rIns="91425" bIns="91425" anchor="ctr" anchorCtr="0">
            <a:noAutofit/>
          </a:bodyPr>
          <a:lstStyle/>
          <a:p>
            <a:pPr lvl="0" rtl="0">
              <a:spcBef>
                <a:spcPts val="0"/>
              </a:spcBef>
              <a:buNone/>
            </a:pPr>
            <a:r>
              <a:rPr lang="en" sz="900">
                <a:solidFill>
                  <a:srgbClr val="666666"/>
                </a:solidFill>
                <a:latin typeface="Open Sans"/>
                <a:ea typeface="Open Sans"/>
                <a:cs typeface="Open Sans"/>
                <a:sym typeface="Open Sans"/>
              </a:rPr>
              <a:t>S.A significant population, therefore huge potential</a:t>
            </a:r>
          </a:p>
        </p:txBody>
      </p:sp>
      <p:sp>
        <p:nvSpPr>
          <p:cNvPr id="372" name="Shape 372"/>
          <p:cNvSpPr txBox="1"/>
          <p:nvPr/>
        </p:nvSpPr>
        <p:spPr>
          <a:xfrm>
            <a:off x="1175475" y="1266650"/>
            <a:ext cx="2517300" cy="341100"/>
          </a:xfrm>
          <a:prstGeom prst="rect">
            <a:avLst/>
          </a:prstGeom>
          <a:noFill/>
          <a:ln>
            <a:noFill/>
          </a:ln>
        </p:spPr>
        <p:txBody>
          <a:bodyPr wrap="square" lIns="91425" tIns="91425" rIns="91425" bIns="91425" anchor="ctr" anchorCtr="0">
            <a:noAutofit/>
          </a:bodyPr>
          <a:lstStyle/>
          <a:p>
            <a:pPr lvl="0" rtl="0">
              <a:spcBef>
                <a:spcPts val="0"/>
              </a:spcBef>
              <a:buNone/>
            </a:pPr>
            <a:r>
              <a:rPr lang="en" sz="1200" b="1">
                <a:latin typeface="Dosis"/>
                <a:ea typeface="Dosis"/>
                <a:cs typeface="Dosis"/>
                <a:sym typeface="Dosis"/>
              </a:rPr>
              <a:t>Huge potential</a:t>
            </a:r>
          </a:p>
        </p:txBody>
      </p:sp>
      <p:sp>
        <p:nvSpPr>
          <p:cNvPr id="373" name="Shape 373"/>
          <p:cNvSpPr txBox="1"/>
          <p:nvPr/>
        </p:nvSpPr>
        <p:spPr>
          <a:xfrm>
            <a:off x="5424275" y="1266650"/>
            <a:ext cx="1476300" cy="341100"/>
          </a:xfrm>
          <a:prstGeom prst="rect">
            <a:avLst/>
          </a:prstGeom>
          <a:noFill/>
          <a:ln>
            <a:noFill/>
          </a:ln>
        </p:spPr>
        <p:txBody>
          <a:bodyPr wrap="square" lIns="91425" tIns="91425" rIns="91425" bIns="91425" anchor="ctr" anchorCtr="0">
            <a:noAutofit/>
          </a:bodyPr>
          <a:lstStyle/>
          <a:p>
            <a:pPr lvl="0" rtl="0">
              <a:spcBef>
                <a:spcPts val="0"/>
              </a:spcBef>
              <a:buNone/>
            </a:pPr>
            <a:r>
              <a:rPr lang="en" sz="1200" b="1">
                <a:latin typeface="Dosis"/>
                <a:ea typeface="Dosis"/>
                <a:cs typeface="Dosis"/>
                <a:sym typeface="Dosis"/>
              </a:rPr>
              <a:t>Current Operators</a:t>
            </a:r>
          </a:p>
        </p:txBody>
      </p:sp>
      <p:sp>
        <p:nvSpPr>
          <p:cNvPr id="374" name="Shape 374"/>
          <p:cNvSpPr txBox="1"/>
          <p:nvPr/>
        </p:nvSpPr>
        <p:spPr>
          <a:xfrm>
            <a:off x="1175475" y="2320488"/>
            <a:ext cx="3429600" cy="548700"/>
          </a:xfrm>
          <a:prstGeom prst="rect">
            <a:avLst/>
          </a:prstGeom>
          <a:noFill/>
          <a:ln>
            <a:noFill/>
          </a:ln>
        </p:spPr>
        <p:txBody>
          <a:bodyPr wrap="square" lIns="91425" tIns="91425" rIns="91425" bIns="91425" anchor="ctr" anchorCtr="0">
            <a:noAutofit/>
          </a:bodyPr>
          <a:lstStyle/>
          <a:p>
            <a:pPr lvl="0" rtl="0">
              <a:spcBef>
                <a:spcPts val="0"/>
              </a:spcBef>
              <a:buNone/>
            </a:pPr>
            <a:r>
              <a:rPr lang="en" sz="900">
                <a:solidFill>
                  <a:srgbClr val="666666"/>
                </a:solidFill>
                <a:latin typeface="Open Sans"/>
                <a:ea typeface="Open Sans"/>
                <a:cs typeface="Open Sans"/>
                <a:sym typeface="Open Sans"/>
              </a:rPr>
              <a:t>Fast internet penetration growth yet underutilized capabilities and untapped markets.</a:t>
            </a:r>
          </a:p>
        </p:txBody>
      </p:sp>
      <p:sp>
        <p:nvSpPr>
          <p:cNvPr id="375" name="Shape 375"/>
          <p:cNvSpPr txBox="1"/>
          <p:nvPr/>
        </p:nvSpPr>
        <p:spPr>
          <a:xfrm>
            <a:off x="1175475" y="2103313"/>
            <a:ext cx="1476300" cy="341100"/>
          </a:xfrm>
          <a:prstGeom prst="rect">
            <a:avLst/>
          </a:prstGeom>
          <a:noFill/>
          <a:ln>
            <a:noFill/>
          </a:ln>
        </p:spPr>
        <p:txBody>
          <a:bodyPr wrap="square" lIns="91425" tIns="91425" rIns="91425" bIns="91425" anchor="ctr" anchorCtr="0">
            <a:noAutofit/>
          </a:bodyPr>
          <a:lstStyle/>
          <a:p>
            <a:pPr lvl="0" rtl="0">
              <a:spcBef>
                <a:spcPts val="0"/>
              </a:spcBef>
              <a:buNone/>
            </a:pPr>
            <a:r>
              <a:rPr lang="en" sz="1200" b="1">
                <a:latin typeface="Dosis"/>
                <a:ea typeface="Dosis"/>
                <a:cs typeface="Dosis"/>
                <a:sym typeface="Dosis"/>
              </a:rPr>
              <a:t>Internet penetration</a:t>
            </a:r>
          </a:p>
        </p:txBody>
      </p:sp>
      <p:sp>
        <p:nvSpPr>
          <p:cNvPr id="376" name="Shape 376"/>
          <p:cNvSpPr txBox="1"/>
          <p:nvPr/>
        </p:nvSpPr>
        <p:spPr>
          <a:xfrm>
            <a:off x="5424275" y="3246313"/>
            <a:ext cx="1476300" cy="341100"/>
          </a:xfrm>
          <a:prstGeom prst="rect">
            <a:avLst/>
          </a:prstGeom>
          <a:noFill/>
          <a:ln>
            <a:noFill/>
          </a:ln>
        </p:spPr>
        <p:txBody>
          <a:bodyPr wrap="square" lIns="91425" tIns="91425" rIns="91425" bIns="91425" anchor="ctr" anchorCtr="0">
            <a:noAutofit/>
          </a:bodyPr>
          <a:lstStyle/>
          <a:p>
            <a:pPr lvl="0" rtl="0">
              <a:spcBef>
                <a:spcPts val="0"/>
              </a:spcBef>
              <a:buNone/>
            </a:pPr>
            <a:r>
              <a:rPr lang="en" sz="1200" b="1">
                <a:latin typeface="Dosis"/>
                <a:ea typeface="Dosis"/>
                <a:cs typeface="Dosis"/>
                <a:sym typeface="Dosis"/>
              </a:rPr>
              <a:t>Policy challenges</a:t>
            </a:r>
          </a:p>
        </p:txBody>
      </p:sp>
      <p:sp>
        <p:nvSpPr>
          <p:cNvPr id="377" name="Shape 377"/>
          <p:cNvSpPr txBox="1"/>
          <p:nvPr/>
        </p:nvSpPr>
        <p:spPr>
          <a:xfrm>
            <a:off x="1175475" y="3157175"/>
            <a:ext cx="3429600" cy="548700"/>
          </a:xfrm>
          <a:prstGeom prst="rect">
            <a:avLst/>
          </a:prstGeom>
          <a:noFill/>
          <a:ln>
            <a:noFill/>
          </a:ln>
        </p:spPr>
        <p:txBody>
          <a:bodyPr wrap="square" lIns="91425" tIns="91425" rIns="91425" bIns="91425" anchor="ctr" anchorCtr="0">
            <a:noAutofit/>
          </a:bodyPr>
          <a:lstStyle/>
          <a:p>
            <a:pPr lvl="0" rtl="0">
              <a:spcBef>
                <a:spcPts val="0"/>
              </a:spcBef>
              <a:buNone/>
            </a:pPr>
            <a:r>
              <a:rPr lang="en" sz="900">
                <a:solidFill>
                  <a:srgbClr val="666666"/>
                </a:solidFill>
                <a:latin typeface="Open Sans"/>
                <a:ea typeface="Open Sans"/>
                <a:cs typeface="Open Sans"/>
                <a:sym typeface="Open Sans"/>
              </a:rPr>
              <a:t>Encounter challenges with policy making, legal aspects and marketing.</a:t>
            </a:r>
          </a:p>
        </p:txBody>
      </p:sp>
      <p:sp>
        <p:nvSpPr>
          <p:cNvPr id="378" name="Shape 378"/>
          <p:cNvSpPr txBox="1"/>
          <p:nvPr/>
        </p:nvSpPr>
        <p:spPr>
          <a:xfrm>
            <a:off x="1175475" y="2940000"/>
            <a:ext cx="1476300" cy="341100"/>
          </a:xfrm>
          <a:prstGeom prst="rect">
            <a:avLst/>
          </a:prstGeom>
          <a:noFill/>
          <a:ln>
            <a:noFill/>
          </a:ln>
        </p:spPr>
        <p:txBody>
          <a:bodyPr wrap="square" lIns="91425" tIns="91425" rIns="91425" bIns="91425" anchor="ctr" anchorCtr="0">
            <a:noAutofit/>
          </a:bodyPr>
          <a:lstStyle/>
          <a:p>
            <a:pPr lvl="0" rtl="0">
              <a:spcBef>
                <a:spcPts val="0"/>
              </a:spcBef>
              <a:buNone/>
            </a:pPr>
            <a:r>
              <a:rPr lang="en" sz="1200" b="1">
                <a:latin typeface="Dosis"/>
                <a:ea typeface="Dosis"/>
                <a:cs typeface="Dosis"/>
                <a:sym typeface="Dosis"/>
              </a:rPr>
              <a:t>Marketing Aspects</a:t>
            </a:r>
          </a:p>
        </p:txBody>
      </p:sp>
      <p:sp>
        <p:nvSpPr>
          <p:cNvPr id="379" name="Shape 379"/>
          <p:cNvSpPr txBox="1"/>
          <p:nvPr/>
        </p:nvSpPr>
        <p:spPr>
          <a:xfrm>
            <a:off x="5424275" y="4083000"/>
            <a:ext cx="1476300" cy="341100"/>
          </a:xfrm>
          <a:prstGeom prst="rect">
            <a:avLst/>
          </a:prstGeom>
          <a:noFill/>
          <a:ln>
            <a:noFill/>
          </a:ln>
        </p:spPr>
        <p:txBody>
          <a:bodyPr wrap="square" lIns="91425" tIns="91425" rIns="91425" bIns="91425" anchor="ctr" anchorCtr="0">
            <a:noAutofit/>
          </a:bodyPr>
          <a:lstStyle/>
          <a:p>
            <a:pPr lvl="0" rtl="0">
              <a:spcBef>
                <a:spcPts val="0"/>
              </a:spcBef>
              <a:buNone/>
            </a:pPr>
            <a:r>
              <a:rPr lang="en" sz="1200" b="1">
                <a:latin typeface="Dosis"/>
                <a:ea typeface="Dosis"/>
                <a:cs typeface="Dosis"/>
                <a:sym typeface="Dosis"/>
              </a:rPr>
              <a:t>SME Investment</a:t>
            </a:r>
          </a:p>
        </p:txBody>
      </p:sp>
      <p:sp>
        <p:nvSpPr>
          <p:cNvPr id="380" name="Shape 380"/>
          <p:cNvSpPr txBox="1"/>
          <p:nvPr/>
        </p:nvSpPr>
        <p:spPr>
          <a:xfrm>
            <a:off x="1175475" y="3803963"/>
            <a:ext cx="1476300" cy="341100"/>
          </a:xfrm>
          <a:prstGeom prst="rect">
            <a:avLst/>
          </a:prstGeom>
          <a:noFill/>
          <a:ln>
            <a:noFill/>
          </a:ln>
        </p:spPr>
        <p:txBody>
          <a:bodyPr wrap="square" lIns="91425" tIns="91425" rIns="91425" bIns="91425" anchor="ctr" anchorCtr="0">
            <a:noAutofit/>
          </a:bodyPr>
          <a:lstStyle/>
          <a:p>
            <a:pPr lvl="0" rtl="0">
              <a:spcBef>
                <a:spcPts val="0"/>
              </a:spcBef>
              <a:buNone/>
            </a:pPr>
            <a:r>
              <a:rPr lang="en" sz="1200" b="1">
                <a:latin typeface="Dosis"/>
                <a:ea typeface="Dosis"/>
                <a:cs typeface="Dosis"/>
                <a:sym typeface="Dosis"/>
              </a:rPr>
              <a:t>Lack of awareness</a:t>
            </a:r>
          </a:p>
        </p:txBody>
      </p:sp>
      <p:sp>
        <p:nvSpPr>
          <p:cNvPr id="381" name="Shape 381"/>
          <p:cNvSpPr txBox="1"/>
          <p:nvPr/>
        </p:nvSpPr>
        <p:spPr>
          <a:xfrm>
            <a:off x="5495475" y="1527188"/>
            <a:ext cx="3429600" cy="244800"/>
          </a:xfrm>
          <a:prstGeom prst="rect">
            <a:avLst/>
          </a:prstGeom>
          <a:noFill/>
          <a:ln>
            <a:noFill/>
          </a:ln>
        </p:spPr>
        <p:txBody>
          <a:bodyPr wrap="square" lIns="91425" tIns="91425" rIns="91425" bIns="91425" anchor="t" anchorCtr="0">
            <a:noAutofit/>
          </a:bodyPr>
          <a:lstStyle/>
          <a:p>
            <a:pPr lvl="0">
              <a:spcBef>
                <a:spcPts val="0"/>
              </a:spcBef>
              <a:buNone/>
            </a:pPr>
            <a:r>
              <a:rPr lang="en" sz="900">
                <a:solidFill>
                  <a:srgbClr val="666666"/>
                </a:solidFill>
                <a:latin typeface="Open Sans"/>
                <a:ea typeface="Open Sans"/>
                <a:cs typeface="Open Sans"/>
                <a:sym typeface="Open Sans"/>
              </a:rPr>
              <a:t>510 Registrar: 409 Local Registrars and 101 international   </a:t>
            </a:r>
          </a:p>
        </p:txBody>
      </p:sp>
      <p:grpSp>
        <p:nvGrpSpPr>
          <p:cNvPr id="382" name="Shape 382"/>
          <p:cNvGrpSpPr/>
          <p:nvPr/>
        </p:nvGrpSpPr>
        <p:grpSpPr>
          <a:xfrm>
            <a:off x="5536800" y="1732723"/>
            <a:ext cx="1476344" cy="714621"/>
            <a:chOff x="781075" y="3170611"/>
            <a:chExt cx="1476344" cy="714621"/>
          </a:xfrm>
        </p:grpSpPr>
        <p:sp>
          <p:nvSpPr>
            <p:cNvPr id="383" name="Shape 383"/>
            <p:cNvSpPr txBox="1"/>
            <p:nvPr/>
          </p:nvSpPr>
          <p:spPr>
            <a:xfrm>
              <a:off x="781075" y="3170611"/>
              <a:ext cx="1070100" cy="341100"/>
            </a:xfrm>
            <a:prstGeom prst="rect">
              <a:avLst/>
            </a:prstGeom>
            <a:noFill/>
            <a:ln>
              <a:noFill/>
            </a:ln>
          </p:spPr>
          <p:txBody>
            <a:bodyPr wrap="square" lIns="91425" tIns="91425" rIns="91425" bIns="91425" anchor="t" anchorCtr="0">
              <a:noAutofit/>
            </a:bodyPr>
            <a:lstStyle/>
            <a:p>
              <a:pPr lvl="0" rtl="0">
                <a:spcBef>
                  <a:spcPts val="0"/>
                </a:spcBef>
                <a:buNone/>
              </a:pPr>
              <a:r>
                <a:rPr lang="en" sz="900" b="1">
                  <a:solidFill>
                    <a:srgbClr val="999999"/>
                  </a:solidFill>
                  <a:latin typeface="Open Sans"/>
                  <a:ea typeface="Open Sans"/>
                  <a:cs typeface="Open Sans"/>
                  <a:sym typeface="Open Sans"/>
                </a:rPr>
                <a:t>Gauteng 203</a:t>
              </a:r>
            </a:p>
          </p:txBody>
        </p:sp>
        <p:grpSp>
          <p:nvGrpSpPr>
            <p:cNvPr id="384" name="Shape 384"/>
            <p:cNvGrpSpPr/>
            <p:nvPr/>
          </p:nvGrpSpPr>
          <p:grpSpPr>
            <a:xfrm>
              <a:off x="832400" y="3401689"/>
              <a:ext cx="1425019" cy="168593"/>
              <a:chOff x="4680661" y="1736943"/>
              <a:chExt cx="2398214" cy="284066"/>
            </a:xfrm>
          </p:grpSpPr>
          <p:sp>
            <p:nvSpPr>
              <p:cNvPr id="385" name="Shape 385"/>
              <p:cNvSpPr/>
              <p:nvPr/>
            </p:nvSpPr>
            <p:spPr>
              <a:xfrm>
                <a:off x="4680675" y="1776209"/>
                <a:ext cx="2398200" cy="244800"/>
              </a:xfrm>
              <a:prstGeom prst="rect">
                <a:avLst/>
              </a:prstGeom>
              <a:solidFill>
                <a:srgbClr val="EEEEEE"/>
              </a:solidFill>
              <a:ln>
                <a:noFill/>
              </a:ln>
            </p:spPr>
            <p:txBody>
              <a:bodyPr wrap="square" lIns="91425" tIns="91425" rIns="91425" bIns="91425" anchor="ctr" anchorCtr="0">
                <a:noAutofit/>
              </a:bodyPr>
              <a:lstStyle/>
              <a:p>
                <a:pPr lvl="0">
                  <a:spcBef>
                    <a:spcPts val="0"/>
                  </a:spcBef>
                  <a:buNone/>
                </a:pPr>
                <a:endParaRPr/>
              </a:p>
            </p:txBody>
          </p:sp>
          <p:sp>
            <p:nvSpPr>
              <p:cNvPr id="386" name="Shape 386"/>
              <p:cNvSpPr/>
              <p:nvPr/>
            </p:nvSpPr>
            <p:spPr>
              <a:xfrm>
                <a:off x="4680661" y="1736943"/>
                <a:ext cx="2308800" cy="244800"/>
              </a:xfrm>
              <a:prstGeom prst="rect">
                <a:avLst/>
              </a:prstGeom>
              <a:solidFill>
                <a:srgbClr val="0097A7"/>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387" name="Shape 387"/>
            <p:cNvGrpSpPr/>
            <p:nvPr/>
          </p:nvGrpSpPr>
          <p:grpSpPr>
            <a:xfrm>
              <a:off x="832408" y="3739938"/>
              <a:ext cx="1425010" cy="145294"/>
              <a:chOff x="4680675" y="2050085"/>
              <a:chExt cx="2398200" cy="244808"/>
            </a:xfrm>
          </p:grpSpPr>
          <p:sp>
            <p:nvSpPr>
              <p:cNvPr id="388" name="Shape 388"/>
              <p:cNvSpPr/>
              <p:nvPr/>
            </p:nvSpPr>
            <p:spPr>
              <a:xfrm>
                <a:off x="4680675" y="2050093"/>
                <a:ext cx="2398200" cy="244800"/>
              </a:xfrm>
              <a:prstGeom prst="rect">
                <a:avLst/>
              </a:prstGeom>
              <a:solidFill>
                <a:srgbClr val="EEEEEE"/>
              </a:solidFill>
              <a:ln>
                <a:noFill/>
              </a:ln>
            </p:spPr>
            <p:txBody>
              <a:bodyPr wrap="square" lIns="91425" tIns="91425" rIns="91425" bIns="91425" anchor="ctr" anchorCtr="0">
                <a:noAutofit/>
              </a:bodyPr>
              <a:lstStyle/>
              <a:p>
                <a:pPr lvl="0">
                  <a:spcBef>
                    <a:spcPts val="0"/>
                  </a:spcBef>
                  <a:buNone/>
                </a:pPr>
                <a:endParaRPr/>
              </a:p>
            </p:txBody>
          </p:sp>
          <p:sp>
            <p:nvSpPr>
              <p:cNvPr id="389" name="Shape 389"/>
              <p:cNvSpPr/>
              <p:nvPr/>
            </p:nvSpPr>
            <p:spPr>
              <a:xfrm>
                <a:off x="4680686" y="2050085"/>
                <a:ext cx="2147700" cy="244800"/>
              </a:xfrm>
              <a:prstGeom prst="rect">
                <a:avLst/>
              </a:prstGeom>
              <a:solidFill>
                <a:srgbClr val="FFAB40"/>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390" name="Shape 390"/>
            <p:cNvSpPr txBox="1"/>
            <p:nvPr/>
          </p:nvSpPr>
          <p:spPr>
            <a:xfrm>
              <a:off x="781075" y="3504588"/>
              <a:ext cx="1220100" cy="244800"/>
            </a:xfrm>
            <a:prstGeom prst="rect">
              <a:avLst/>
            </a:prstGeom>
            <a:noFill/>
            <a:ln>
              <a:noFill/>
            </a:ln>
          </p:spPr>
          <p:txBody>
            <a:bodyPr wrap="square" lIns="91425" tIns="91425" rIns="91425" bIns="91425" anchor="t" anchorCtr="0">
              <a:noAutofit/>
            </a:bodyPr>
            <a:lstStyle/>
            <a:p>
              <a:pPr lvl="0" rtl="0">
                <a:spcBef>
                  <a:spcPts val="0"/>
                </a:spcBef>
                <a:buNone/>
              </a:pPr>
              <a:r>
                <a:rPr lang="en" sz="900" b="1">
                  <a:solidFill>
                    <a:srgbClr val="999999"/>
                  </a:solidFill>
                  <a:latin typeface="Open Sans"/>
                  <a:ea typeface="Open Sans"/>
                  <a:cs typeface="Open Sans"/>
                  <a:sym typeface="Open Sans"/>
                </a:rPr>
                <a:t>Western Cape 119</a:t>
              </a:r>
            </a:p>
          </p:txBody>
        </p:sp>
      </p:grpSp>
      <p:grpSp>
        <p:nvGrpSpPr>
          <p:cNvPr id="391" name="Shape 391"/>
          <p:cNvGrpSpPr/>
          <p:nvPr/>
        </p:nvGrpSpPr>
        <p:grpSpPr>
          <a:xfrm>
            <a:off x="7591450" y="1732718"/>
            <a:ext cx="1476344" cy="762107"/>
            <a:chOff x="2816250" y="3204706"/>
            <a:chExt cx="1476344" cy="762107"/>
          </a:xfrm>
        </p:grpSpPr>
        <p:sp>
          <p:nvSpPr>
            <p:cNvPr id="392" name="Shape 392"/>
            <p:cNvSpPr txBox="1"/>
            <p:nvPr/>
          </p:nvSpPr>
          <p:spPr>
            <a:xfrm>
              <a:off x="2834150" y="3204706"/>
              <a:ext cx="1070100" cy="244800"/>
            </a:xfrm>
            <a:prstGeom prst="rect">
              <a:avLst/>
            </a:prstGeom>
            <a:noFill/>
            <a:ln>
              <a:noFill/>
            </a:ln>
          </p:spPr>
          <p:txBody>
            <a:bodyPr wrap="square" lIns="91425" tIns="91425" rIns="91425" bIns="91425" anchor="t" anchorCtr="0">
              <a:noAutofit/>
            </a:bodyPr>
            <a:lstStyle/>
            <a:p>
              <a:pPr lvl="0" rtl="0">
                <a:spcBef>
                  <a:spcPts val="0"/>
                </a:spcBef>
                <a:buNone/>
              </a:pPr>
              <a:r>
                <a:rPr lang="en" sz="900" b="1">
                  <a:solidFill>
                    <a:srgbClr val="999999"/>
                  </a:solidFill>
                  <a:latin typeface="Open Sans"/>
                  <a:ea typeface="Open Sans"/>
                  <a:cs typeface="Open Sans"/>
                  <a:sym typeface="Open Sans"/>
                </a:rPr>
                <a:t>KZN 43</a:t>
              </a:r>
            </a:p>
          </p:txBody>
        </p:sp>
        <p:grpSp>
          <p:nvGrpSpPr>
            <p:cNvPr id="393" name="Shape 393"/>
            <p:cNvGrpSpPr/>
            <p:nvPr/>
          </p:nvGrpSpPr>
          <p:grpSpPr>
            <a:xfrm>
              <a:off x="2867583" y="3420319"/>
              <a:ext cx="1425010" cy="145289"/>
              <a:chOff x="4680675" y="1647818"/>
              <a:chExt cx="2398200" cy="244800"/>
            </a:xfrm>
          </p:grpSpPr>
          <p:sp>
            <p:nvSpPr>
              <p:cNvPr id="394" name="Shape 394"/>
              <p:cNvSpPr/>
              <p:nvPr/>
            </p:nvSpPr>
            <p:spPr>
              <a:xfrm>
                <a:off x="4680675" y="1647818"/>
                <a:ext cx="2398200" cy="244800"/>
              </a:xfrm>
              <a:prstGeom prst="rect">
                <a:avLst/>
              </a:prstGeom>
              <a:solidFill>
                <a:srgbClr val="EEEEEE"/>
              </a:solidFill>
              <a:ln>
                <a:noFill/>
              </a:ln>
            </p:spPr>
            <p:txBody>
              <a:bodyPr wrap="square" lIns="91425" tIns="91425" rIns="91425" bIns="91425" anchor="ctr" anchorCtr="0">
                <a:noAutofit/>
              </a:bodyPr>
              <a:lstStyle/>
              <a:p>
                <a:pPr lvl="0">
                  <a:spcBef>
                    <a:spcPts val="0"/>
                  </a:spcBef>
                  <a:buNone/>
                </a:pPr>
                <a:endParaRPr/>
              </a:p>
            </p:txBody>
          </p:sp>
          <p:sp>
            <p:nvSpPr>
              <p:cNvPr id="395" name="Shape 395"/>
              <p:cNvSpPr/>
              <p:nvPr/>
            </p:nvSpPr>
            <p:spPr>
              <a:xfrm>
                <a:off x="4680675" y="1647818"/>
                <a:ext cx="1688400" cy="244800"/>
              </a:xfrm>
              <a:prstGeom prst="rect">
                <a:avLst/>
              </a:prstGeom>
              <a:solidFill>
                <a:srgbClr val="0097A7"/>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396" name="Shape 396"/>
            <p:cNvSpPr/>
            <p:nvPr/>
          </p:nvSpPr>
          <p:spPr>
            <a:xfrm>
              <a:off x="2867583" y="3811468"/>
              <a:ext cx="1425000" cy="145200"/>
            </a:xfrm>
            <a:prstGeom prst="rect">
              <a:avLst/>
            </a:prstGeom>
            <a:solidFill>
              <a:srgbClr val="EEEEEE"/>
            </a:solidFill>
            <a:ln>
              <a:noFill/>
            </a:ln>
          </p:spPr>
          <p:txBody>
            <a:bodyPr wrap="square" lIns="91425" tIns="91425" rIns="91425" bIns="91425" anchor="ctr" anchorCtr="0">
              <a:noAutofit/>
            </a:bodyPr>
            <a:lstStyle/>
            <a:p>
              <a:pPr lvl="0">
                <a:spcBef>
                  <a:spcPts val="0"/>
                </a:spcBef>
                <a:buNone/>
              </a:pPr>
              <a:endParaRPr/>
            </a:p>
          </p:txBody>
        </p:sp>
        <p:sp>
          <p:nvSpPr>
            <p:cNvPr id="397" name="Shape 397"/>
            <p:cNvSpPr/>
            <p:nvPr/>
          </p:nvSpPr>
          <p:spPr>
            <a:xfrm>
              <a:off x="2867575" y="3821613"/>
              <a:ext cx="797100" cy="145200"/>
            </a:xfrm>
            <a:prstGeom prst="rect">
              <a:avLst/>
            </a:prstGeom>
            <a:solidFill>
              <a:srgbClr val="78909C"/>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98" name="Shape 398"/>
            <p:cNvSpPr txBox="1"/>
            <p:nvPr/>
          </p:nvSpPr>
          <p:spPr>
            <a:xfrm>
              <a:off x="2816250" y="3576113"/>
              <a:ext cx="1241700" cy="244800"/>
            </a:xfrm>
            <a:prstGeom prst="rect">
              <a:avLst/>
            </a:prstGeom>
            <a:noFill/>
            <a:ln>
              <a:noFill/>
            </a:ln>
          </p:spPr>
          <p:txBody>
            <a:bodyPr wrap="square" lIns="91425" tIns="91425" rIns="91425" bIns="91425" anchor="t" anchorCtr="0">
              <a:noAutofit/>
            </a:bodyPr>
            <a:lstStyle/>
            <a:p>
              <a:pPr lvl="0" rtl="0">
                <a:spcBef>
                  <a:spcPts val="0"/>
                </a:spcBef>
                <a:buNone/>
              </a:pPr>
              <a:r>
                <a:rPr lang="en" sz="900" b="1">
                  <a:solidFill>
                    <a:srgbClr val="999999"/>
                  </a:solidFill>
                  <a:latin typeface="Open Sans"/>
                  <a:ea typeface="Open Sans"/>
                  <a:cs typeface="Open Sans"/>
                  <a:sym typeface="Open Sans"/>
                </a:rPr>
                <a:t>Eastern Cape 18</a:t>
              </a:r>
            </a:p>
          </p:txBody>
        </p:sp>
      </p:grpSp>
      <p:sp>
        <p:nvSpPr>
          <p:cNvPr id="399" name="Shape 399"/>
          <p:cNvSpPr txBox="1"/>
          <p:nvPr/>
        </p:nvSpPr>
        <p:spPr>
          <a:xfrm>
            <a:off x="5487013" y="2371393"/>
            <a:ext cx="1070100" cy="244800"/>
          </a:xfrm>
          <a:prstGeom prst="rect">
            <a:avLst/>
          </a:prstGeom>
          <a:noFill/>
          <a:ln>
            <a:noFill/>
          </a:ln>
        </p:spPr>
        <p:txBody>
          <a:bodyPr wrap="square" lIns="91425" tIns="91425" rIns="91425" bIns="91425" anchor="t" anchorCtr="0">
            <a:noAutofit/>
          </a:bodyPr>
          <a:lstStyle/>
          <a:p>
            <a:pPr lvl="0" rtl="0">
              <a:spcBef>
                <a:spcPts val="0"/>
              </a:spcBef>
              <a:buNone/>
            </a:pPr>
            <a:r>
              <a:rPr lang="en" sz="900" b="1">
                <a:solidFill>
                  <a:srgbClr val="999999"/>
                </a:solidFill>
                <a:latin typeface="Open Sans"/>
                <a:ea typeface="Open Sans"/>
                <a:cs typeface="Open Sans"/>
                <a:sym typeface="Open Sans"/>
              </a:rPr>
              <a:t>Limpopo 3</a:t>
            </a:r>
          </a:p>
        </p:txBody>
      </p:sp>
      <p:sp>
        <p:nvSpPr>
          <p:cNvPr id="400" name="Shape 400"/>
          <p:cNvSpPr/>
          <p:nvPr/>
        </p:nvSpPr>
        <p:spPr>
          <a:xfrm>
            <a:off x="5562483" y="2623394"/>
            <a:ext cx="1425000" cy="145200"/>
          </a:xfrm>
          <a:prstGeom prst="rect">
            <a:avLst/>
          </a:prstGeom>
          <a:solidFill>
            <a:srgbClr val="EEEEEE"/>
          </a:solidFill>
          <a:ln>
            <a:noFill/>
          </a:ln>
        </p:spPr>
        <p:txBody>
          <a:bodyPr wrap="square" lIns="91425" tIns="91425" rIns="91425" bIns="91425" anchor="ctr" anchorCtr="0">
            <a:noAutofit/>
          </a:bodyPr>
          <a:lstStyle/>
          <a:p>
            <a:pPr lvl="0">
              <a:spcBef>
                <a:spcPts val="0"/>
              </a:spcBef>
              <a:buNone/>
            </a:pPr>
            <a:endParaRPr/>
          </a:p>
        </p:txBody>
      </p:sp>
      <p:sp>
        <p:nvSpPr>
          <p:cNvPr id="401" name="Shape 401"/>
          <p:cNvSpPr/>
          <p:nvPr/>
        </p:nvSpPr>
        <p:spPr>
          <a:xfrm>
            <a:off x="5584375" y="2623400"/>
            <a:ext cx="470400" cy="145200"/>
          </a:xfrm>
          <a:prstGeom prst="rect">
            <a:avLst/>
          </a:prstGeom>
          <a:solidFill>
            <a:srgbClr val="0097A7"/>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02" name="Shape 402"/>
          <p:cNvSpPr/>
          <p:nvPr/>
        </p:nvSpPr>
        <p:spPr>
          <a:xfrm>
            <a:off x="7643583" y="2692394"/>
            <a:ext cx="1425000" cy="145200"/>
          </a:xfrm>
          <a:prstGeom prst="rect">
            <a:avLst/>
          </a:prstGeom>
          <a:solidFill>
            <a:srgbClr val="EEEEEE"/>
          </a:solidFill>
          <a:ln>
            <a:noFill/>
          </a:ln>
        </p:spPr>
        <p:txBody>
          <a:bodyPr wrap="square" lIns="91425" tIns="91425" rIns="91425" bIns="91425" anchor="ctr" anchorCtr="0">
            <a:noAutofit/>
          </a:bodyPr>
          <a:lstStyle/>
          <a:p>
            <a:pPr lvl="0">
              <a:spcBef>
                <a:spcPts val="0"/>
              </a:spcBef>
              <a:buNone/>
            </a:pPr>
            <a:endParaRPr/>
          </a:p>
        </p:txBody>
      </p:sp>
      <p:sp>
        <p:nvSpPr>
          <p:cNvPr id="403" name="Shape 403"/>
          <p:cNvSpPr/>
          <p:nvPr/>
        </p:nvSpPr>
        <p:spPr>
          <a:xfrm>
            <a:off x="7665047" y="2691150"/>
            <a:ext cx="854100" cy="145200"/>
          </a:xfrm>
          <a:prstGeom prst="rect">
            <a:avLst/>
          </a:prstGeom>
          <a:solidFill>
            <a:srgbClr val="FFAB40"/>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04" name="Shape 404"/>
          <p:cNvSpPr txBox="1"/>
          <p:nvPr/>
        </p:nvSpPr>
        <p:spPr>
          <a:xfrm>
            <a:off x="7557050" y="2472443"/>
            <a:ext cx="1070100" cy="244800"/>
          </a:xfrm>
          <a:prstGeom prst="rect">
            <a:avLst/>
          </a:prstGeom>
          <a:noFill/>
          <a:ln>
            <a:noFill/>
          </a:ln>
        </p:spPr>
        <p:txBody>
          <a:bodyPr wrap="square" lIns="91425" tIns="91425" rIns="91425" bIns="91425" anchor="t" anchorCtr="0">
            <a:noAutofit/>
          </a:bodyPr>
          <a:lstStyle/>
          <a:p>
            <a:pPr lvl="0" rtl="0">
              <a:spcBef>
                <a:spcPts val="0"/>
              </a:spcBef>
              <a:buNone/>
            </a:pPr>
            <a:r>
              <a:rPr lang="en" sz="900" b="1">
                <a:solidFill>
                  <a:srgbClr val="999999"/>
                </a:solidFill>
                <a:latin typeface="Open Sans"/>
                <a:ea typeface="Open Sans"/>
                <a:cs typeface="Open Sans"/>
                <a:sym typeface="Open Sans"/>
              </a:rPr>
              <a:t>North West 4</a:t>
            </a:r>
          </a:p>
        </p:txBody>
      </p:sp>
      <p:sp>
        <p:nvSpPr>
          <p:cNvPr id="405" name="Shape 405"/>
          <p:cNvSpPr txBox="1"/>
          <p:nvPr/>
        </p:nvSpPr>
        <p:spPr>
          <a:xfrm>
            <a:off x="5487013" y="2770763"/>
            <a:ext cx="1266900" cy="244800"/>
          </a:xfrm>
          <a:prstGeom prst="rect">
            <a:avLst/>
          </a:prstGeom>
          <a:noFill/>
          <a:ln>
            <a:noFill/>
          </a:ln>
        </p:spPr>
        <p:txBody>
          <a:bodyPr wrap="square" lIns="91425" tIns="91425" rIns="91425" bIns="91425" anchor="t" anchorCtr="0">
            <a:noAutofit/>
          </a:bodyPr>
          <a:lstStyle/>
          <a:p>
            <a:pPr lvl="0" rtl="0">
              <a:spcBef>
                <a:spcPts val="0"/>
              </a:spcBef>
              <a:buNone/>
            </a:pPr>
            <a:r>
              <a:rPr lang="en" sz="900" b="1">
                <a:solidFill>
                  <a:srgbClr val="999999"/>
                </a:solidFill>
                <a:latin typeface="Open Sans"/>
                <a:ea typeface="Open Sans"/>
                <a:cs typeface="Open Sans"/>
                <a:sym typeface="Open Sans"/>
              </a:rPr>
              <a:t>Northern Cape 1</a:t>
            </a:r>
          </a:p>
        </p:txBody>
      </p:sp>
      <p:sp>
        <p:nvSpPr>
          <p:cNvPr id="406" name="Shape 406"/>
          <p:cNvSpPr/>
          <p:nvPr/>
        </p:nvSpPr>
        <p:spPr>
          <a:xfrm>
            <a:off x="5584383" y="3037944"/>
            <a:ext cx="1425000" cy="145200"/>
          </a:xfrm>
          <a:prstGeom prst="rect">
            <a:avLst/>
          </a:prstGeom>
          <a:solidFill>
            <a:srgbClr val="EEEEEE"/>
          </a:solidFill>
          <a:ln>
            <a:noFill/>
          </a:ln>
        </p:spPr>
        <p:txBody>
          <a:bodyPr wrap="square" lIns="91425" tIns="91425" rIns="91425" bIns="91425" anchor="ctr" anchorCtr="0">
            <a:noAutofit/>
          </a:bodyPr>
          <a:lstStyle/>
          <a:p>
            <a:pPr lvl="0" rtl="0">
              <a:spcBef>
                <a:spcPts val="0"/>
              </a:spcBef>
              <a:buNone/>
            </a:pPr>
            <a:endParaRPr/>
          </a:p>
        </p:txBody>
      </p:sp>
      <p:sp>
        <p:nvSpPr>
          <p:cNvPr id="407" name="Shape 407"/>
          <p:cNvSpPr/>
          <p:nvPr/>
        </p:nvSpPr>
        <p:spPr>
          <a:xfrm>
            <a:off x="5584375" y="3037950"/>
            <a:ext cx="395100" cy="145200"/>
          </a:xfrm>
          <a:prstGeom prst="rect">
            <a:avLst/>
          </a:prstGeom>
          <a:solidFill>
            <a:srgbClr val="0097A7"/>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08" name="Shape 408"/>
          <p:cNvSpPr txBox="1"/>
          <p:nvPr/>
        </p:nvSpPr>
        <p:spPr>
          <a:xfrm rot="1611">
            <a:off x="7635875" y="2779190"/>
            <a:ext cx="1280400" cy="221100"/>
          </a:xfrm>
          <a:prstGeom prst="rect">
            <a:avLst/>
          </a:prstGeom>
          <a:noFill/>
          <a:ln>
            <a:noFill/>
          </a:ln>
        </p:spPr>
        <p:txBody>
          <a:bodyPr wrap="square" lIns="91425" tIns="91425" rIns="91425" bIns="91425" anchor="t" anchorCtr="0">
            <a:noAutofit/>
          </a:bodyPr>
          <a:lstStyle/>
          <a:p>
            <a:pPr lvl="0" rtl="0">
              <a:spcBef>
                <a:spcPts val="0"/>
              </a:spcBef>
              <a:buNone/>
            </a:pPr>
            <a:r>
              <a:rPr lang="en" sz="900" b="1">
                <a:solidFill>
                  <a:srgbClr val="999999"/>
                </a:solidFill>
                <a:latin typeface="Open Sans"/>
                <a:ea typeface="Open Sans"/>
                <a:cs typeface="Open Sans"/>
                <a:sym typeface="Open Sans"/>
              </a:rPr>
              <a:t>Mpumalanga 4</a:t>
            </a:r>
          </a:p>
        </p:txBody>
      </p:sp>
      <p:sp>
        <p:nvSpPr>
          <p:cNvPr id="409" name="Shape 409"/>
          <p:cNvSpPr/>
          <p:nvPr/>
        </p:nvSpPr>
        <p:spPr>
          <a:xfrm>
            <a:off x="7643583" y="3049144"/>
            <a:ext cx="1425000" cy="145200"/>
          </a:xfrm>
          <a:prstGeom prst="rect">
            <a:avLst/>
          </a:prstGeom>
          <a:solidFill>
            <a:srgbClr val="EEEEEE"/>
          </a:solidFill>
          <a:ln>
            <a:noFill/>
          </a:ln>
        </p:spPr>
        <p:txBody>
          <a:bodyPr wrap="square" lIns="91425" tIns="91425" rIns="91425" bIns="91425" anchor="ctr" anchorCtr="0">
            <a:noAutofit/>
          </a:bodyPr>
          <a:lstStyle/>
          <a:p>
            <a:pPr lvl="0" rtl="0">
              <a:spcBef>
                <a:spcPts val="0"/>
              </a:spcBef>
              <a:buNone/>
            </a:pPr>
            <a:endParaRPr/>
          </a:p>
        </p:txBody>
      </p:sp>
      <p:sp>
        <p:nvSpPr>
          <p:cNvPr id="410" name="Shape 410"/>
          <p:cNvSpPr/>
          <p:nvPr/>
        </p:nvSpPr>
        <p:spPr>
          <a:xfrm>
            <a:off x="7665050" y="3062250"/>
            <a:ext cx="682500" cy="145200"/>
          </a:xfrm>
          <a:prstGeom prst="rect">
            <a:avLst/>
          </a:prstGeom>
          <a:solidFill>
            <a:srgbClr val="0097A7"/>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None/>
            </a:pPr>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Shape 415"/>
          <p:cNvSpPr txBox="1"/>
          <p:nvPr/>
        </p:nvSpPr>
        <p:spPr>
          <a:xfrm>
            <a:off x="8421384" y="138251"/>
            <a:ext cx="548700" cy="393600"/>
          </a:xfrm>
          <a:prstGeom prst="rect">
            <a:avLst/>
          </a:prstGeom>
          <a:solidFill>
            <a:srgbClr val="0B5394"/>
          </a:solidFill>
          <a:ln>
            <a:noFill/>
          </a:ln>
        </p:spPr>
        <p:txBody>
          <a:bodyPr wrap="square" lIns="91425" tIns="91425" rIns="91425" bIns="91425" anchor="ctr" anchorCtr="0">
            <a:noAutofit/>
          </a:bodyPr>
          <a:lstStyle/>
          <a:p>
            <a:pPr lvl="0" algn="ctr" rtl="0">
              <a:spcBef>
                <a:spcPts val="0"/>
              </a:spcBef>
              <a:buNone/>
            </a:pPr>
            <a:fld id="{00000000-1234-1234-1234-123412341234}" type="slidenum">
              <a:rPr lang="en" sz="1300">
                <a:solidFill>
                  <a:srgbClr val="FFFFFF"/>
                </a:solidFill>
              </a:rPr>
              <a:t>9</a:t>
            </a:fld>
            <a:endParaRPr lang="en" sz="1300">
              <a:solidFill>
                <a:srgbClr val="FFFFFF"/>
              </a:solidFill>
            </a:endParaRPr>
          </a:p>
        </p:txBody>
      </p:sp>
      <p:sp>
        <p:nvSpPr>
          <p:cNvPr id="416" name="Shape 416"/>
          <p:cNvSpPr txBox="1"/>
          <p:nvPr/>
        </p:nvSpPr>
        <p:spPr>
          <a:xfrm>
            <a:off x="311700" y="34100"/>
            <a:ext cx="8520600" cy="572700"/>
          </a:xfrm>
          <a:prstGeom prst="rect">
            <a:avLst/>
          </a:prstGeom>
          <a:noFill/>
          <a:ln>
            <a:noFill/>
          </a:ln>
        </p:spPr>
        <p:txBody>
          <a:bodyPr wrap="square" lIns="91425" tIns="91425" rIns="91425" bIns="91425" anchor="t" anchorCtr="0">
            <a:noAutofit/>
          </a:bodyPr>
          <a:lstStyle/>
          <a:p>
            <a:pPr lvl="0" algn="ctr" rtl="0">
              <a:spcBef>
                <a:spcPts val="0"/>
              </a:spcBef>
              <a:buNone/>
            </a:pPr>
            <a:r>
              <a:rPr lang="en" sz="3800" b="1">
                <a:solidFill>
                  <a:srgbClr val="666666"/>
                </a:solidFill>
                <a:latin typeface="Dosis"/>
                <a:ea typeface="Dosis"/>
                <a:cs typeface="Dosis"/>
                <a:sym typeface="Dosis"/>
              </a:rPr>
              <a:t>Top Registrars</a:t>
            </a:r>
          </a:p>
        </p:txBody>
      </p:sp>
      <p:sp>
        <p:nvSpPr>
          <p:cNvPr id="417" name="Shape 417"/>
          <p:cNvSpPr txBox="1"/>
          <p:nvPr/>
        </p:nvSpPr>
        <p:spPr>
          <a:xfrm>
            <a:off x="2249850" y="606800"/>
            <a:ext cx="4644300" cy="244800"/>
          </a:xfrm>
          <a:prstGeom prst="rect">
            <a:avLst/>
          </a:prstGeom>
          <a:noFill/>
          <a:ln>
            <a:noFill/>
          </a:ln>
        </p:spPr>
        <p:txBody>
          <a:bodyPr wrap="square" lIns="91425" tIns="91425" rIns="91425" bIns="91425" anchor="t" anchorCtr="0">
            <a:noAutofit/>
          </a:bodyPr>
          <a:lstStyle/>
          <a:p>
            <a:pPr lvl="0" algn="ctr" rtl="0">
              <a:lnSpc>
                <a:spcPct val="115000"/>
              </a:lnSpc>
              <a:spcBef>
                <a:spcPts val="0"/>
              </a:spcBef>
              <a:spcAft>
                <a:spcPts val="1600"/>
              </a:spcAft>
              <a:buNone/>
            </a:pPr>
            <a:r>
              <a:rPr lang="en" sz="1600">
                <a:solidFill>
                  <a:srgbClr val="595959"/>
                </a:solidFill>
                <a:latin typeface="Open Sans"/>
                <a:ea typeface="Open Sans"/>
                <a:cs typeface="Open Sans"/>
                <a:sym typeface="Open Sans"/>
              </a:rPr>
              <a:t>Top  .za Registrars by performance</a:t>
            </a:r>
          </a:p>
        </p:txBody>
      </p:sp>
      <p:sp>
        <p:nvSpPr>
          <p:cNvPr id="418" name="Shape 418"/>
          <p:cNvSpPr txBox="1"/>
          <p:nvPr/>
        </p:nvSpPr>
        <p:spPr>
          <a:xfrm>
            <a:off x="8421384" y="138251"/>
            <a:ext cx="548700" cy="393600"/>
          </a:xfrm>
          <a:prstGeom prst="rect">
            <a:avLst/>
          </a:prstGeom>
          <a:noFill/>
          <a:ln>
            <a:noFill/>
          </a:ln>
        </p:spPr>
        <p:txBody>
          <a:bodyPr wrap="square" lIns="91425" tIns="91425" rIns="91425" bIns="91425" anchor="ctr" anchorCtr="0">
            <a:noAutofit/>
          </a:bodyPr>
          <a:lstStyle/>
          <a:p>
            <a:pPr lvl="0" algn="ctr" rtl="0">
              <a:spcBef>
                <a:spcPts val="0"/>
              </a:spcBef>
              <a:buNone/>
            </a:pPr>
            <a:fld id="{00000000-1234-1234-1234-123412341234}" type="slidenum">
              <a:rPr lang="en" sz="1300">
                <a:solidFill>
                  <a:srgbClr val="FFFFFF"/>
                </a:solidFill>
              </a:rPr>
              <a:t>9</a:t>
            </a:fld>
            <a:endParaRPr lang="en" sz="1300">
              <a:solidFill>
                <a:srgbClr val="FFFFFF"/>
              </a:solidFill>
            </a:endParaRPr>
          </a:p>
        </p:txBody>
      </p:sp>
      <p:grpSp>
        <p:nvGrpSpPr>
          <p:cNvPr id="419" name="Shape 419"/>
          <p:cNvGrpSpPr/>
          <p:nvPr/>
        </p:nvGrpSpPr>
        <p:grpSpPr>
          <a:xfrm>
            <a:off x="67603" y="1289364"/>
            <a:ext cx="1855945" cy="2940567"/>
            <a:chOff x="195300" y="1051075"/>
            <a:chExt cx="2054400" cy="3255000"/>
          </a:xfrm>
        </p:grpSpPr>
        <p:grpSp>
          <p:nvGrpSpPr>
            <p:cNvPr id="420" name="Shape 420"/>
            <p:cNvGrpSpPr/>
            <p:nvPr/>
          </p:nvGrpSpPr>
          <p:grpSpPr>
            <a:xfrm>
              <a:off x="195312" y="1051075"/>
              <a:ext cx="2036510" cy="3255000"/>
              <a:chOff x="530150" y="1051075"/>
              <a:chExt cx="2185800" cy="3255000"/>
            </a:xfrm>
          </p:grpSpPr>
          <p:sp>
            <p:nvSpPr>
              <p:cNvPr id="421" name="Shape 421"/>
              <p:cNvSpPr/>
              <p:nvPr/>
            </p:nvSpPr>
            <p:spPr>
              <a:xfrm>
                <a:off x="530150" y="1051075"/>
                <a:ext cx="2185800" cy="3255000"/>
              </a:xfrm>
              <a:prstGeom prst="rect">
                <a:avLst/>
              </a:prstGeom>
              <a:noFill/>
              <a:ln w="952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sz="1200"/>
              </a:p>
            </p:txBody>
          </p:sp>
          <p:sp>
            <p:nvSpPr>
              <p:cNvPr id="422" name="Shape 422"/>
              <p:cNvSpPr/>
              <p:nvPr/>
            </p:nvSpPr>
            <p:spPr>
              <a:xfrm>
                <a:off x="530150" y="1516075"/>
                <a:ext cx="2185800" cy="465000"/>
              </a:xfrm>
              <a:prstGeom prst="rect">
                <a:avLst/>
              </a:prstGeom>
              <a:solidFill>
                <a:srgbClr val="EEEEEE"/>
              </a:solidFill>
              <a:ln>
                <a:noFill/>
              </a:ln>
            </p:spPr>
            <p:txBody>
              <a:bodyPr wrap="square" lIns="91425" tIns="91425" rIns="91425" bIns="91425" anchor="ctr" anchorCtr="0">
                <a:noAutofit/>
              </a:bodyPr>
              <a:lstStyle/>
              <a:p>
                <a:pPr lvl="0" rtl="0">
                  <a:spcBef>
                    <a:spcPts val="0"/>
                  </a:spcBef>
                  <a:buNone/>
                </a:pPr>
                <a:endParaRPr sz="1200"/>
              </a:p>
            </p:txBody>
          </p:sp>
          <p:sp>
            <p:nvSpPr>
              <p:cNvPr id="423" name="Shape 423"/>
              <p:cNvSpPr/>
              <p:nvPr/>
            </p:nvSpPr>
            <p:spPr>
              <a:xfrm>
                <a:off x="530150" y="1981075"/>
                <a:ext cx="2185800" cy="465000"/>
              </a:xfrm>
              <a:prstGeom prst="rect">
                <a:avLst/>
              </a:prstGeom>
              <a:solidFill>
                <a:srgbClr val="FFFFFF"/>
              </a:solidFill>
              <a:ln>
                <a:noFill/>
              </a:ln>
            </p:spPr>
            <p:txBody>
              <a:bodyPr wrap="square" lIns="91425" tIns="91425" rIns="91425" bIns="91425" anchor="ctr" anchorCtr="0">
                <a:noAutofit/>
              </a:bodyPr>
              <a:lstStyle/>
              <a:p>
                <a:pPr lvl="0" rtl="0">
                  <a:spcBef>
                    <a:spcPts val="0"/>
                  </a:spcBef>
                  <a:buNone/>
                </a:pPr>
                <a:endParaRPr sz="1200"/>
              </a:p>
            </p:txBody>
          </p:sp>
          <p:sp>
            <p:nvSpPr>
              <p:cNvPr id="424" name="Shape 424"/>
              <p:cNvSpPr/>
              <p:nvPr/>
            </p:nvSpPr>
            <p:spPr>
              <a:xfrm>
                <a:off x="530150" y="2446075"/>
                <a:ext cx="2185800" cy="465000"/>
              </a:xfrm>
              <a:prstGeom prst="rect">
                <a:avLst/>
              </a:prstGeom>
              <a:solidFill>
                <a:srgbClr val="EEEEEE"/>
              </a:solidFill>
              <a:ln>
                <a:noFill/>
              </a:ln>
            </p:spPr>
            <p:txBody>
              <a:bodyPr wrap="square" lIns="91425" tIns="91425" rIns="91425" bIns="91425" anchor="ctr" anchorCtr="0">
                <a:noAutofit/>
              </a:bodyPr>
              <a:lstStyle/>
              <a:p>
                <a:pPr lvl="0" rtl="0">
                  <a:spcBef>
                    <a:spcPts val="0"/>
                  </a:spcBef>
                  <a:buNone/>
                </a:pPr>
                <a:endParaRPr sz="1200"/>
              </a:p>
            </p:txBody>
          </p:sp>
          <p:sp>
            <p:nvSpPr>
              <p:cNvPr id="425" name="Shape 425"/>
              <p:cNvSpPr/>
              <p:nvPr/>
            </p:nvSpPr>
            <p:spPr>
              <a:xfrm>
                <a:off x="530150" y="2911075"/>
                <a:ext cx="2185800" cy="465000"/>
              </a:xfrm>
              <a:prstGeom prst="rect">
                <a:avLst/>
              </a:prstGeom>
              <a:solidFill>
                <a:srgbClr val="FFFFFF"/>
              </a:solidFill>
              <a:ln>
                <a:noFill/>
              </a:ln>
            </p:spPr>
            <p:txBody>
              <a:bodyPr wrap="square" lIns="91425" tIns="91425" rIns="91425" bIns="91425" anchor="ctr" anchorCtr="0">
                <a:noAutofit/>
              </a:bodyPr>
              <a:lstStyle/>
              <a:p>
                <a:pPr lvl="0" rtl="0">
                  <a:spcBef>
                    <a:spcPts val="0"/>
                  </a:spcBef>
                  <a:buNone/>
                </a:pPr>
                <a:endParaRPr sz="1200"/>
              </a:p>
            </p:txBody>
          </p:sp>
          <p:sp>
            <p:nvSpPr>
              <p:cNvPr id="426" name="Shape 426"/>
              <p:cNvSpPr/>
              <p:nvPr/>
            </p:nvSpPr>
            <p:spPr>
              <a:xfrm>
                <a:off x="530150" y="3376075"/>
                <a:ext cx="2185800" cy="465000"/>
              </a:xfrm>
              <a:prstGeom prst="rect">
                <a:avLst/>
              </a:prstGeom>
              <a:solidFill>
                <a:srgbClr val="EEEEEE"/>
              </a:solidFill>
              <a:ln>
                <a:noFill/>
              </a:ln>
            </p:spPr>
            <p:txBody>
              <a:bodyPr wrap="square" lIns="91425" tIns="91425" rIns="91425" bIns="91425" anchor="ctr" anchorCtr="0">
                <a:noAutofit/>
              </a:bodyPr>
              <a:lstStyle/>
              <a:p>
                <a:pPr lvl="0" rtl="0">
                  <a:spcBef>
                    <a:spcPts val="0"/>
                  </a:spcBef>
                  <a:buNone/>
                </a:pPr>
                <a:endParaRPr sz="1200"/>
              </a:p>
            </p:txBody>
          </p:sp>
          <p:sp>
            <p:nvSpPr>
              <p:cNvPr id="427" name="Shape 427"/>
              <p:cNvSpPr/>
              <p:nvPr/>
            </p:nvSpPr>
            <p:spPr>
              <a:xfrm>
                <a:off x="530150" y="1051075"/>
                <a:ext cx="2185800" cy="465000"/>
              </a:xfrm>
              <a:prstGeom prst="rect">
                <a:avLst/>
              </a:prstGeom>
              <a:solidFill>
                <a:srgbClr val="0097A7"/>
              </a:solidFill>
              <a:ln>
                <a:noFill/>
              </a:ln>
            </p:spPr>
            <p:txBody>
              <a:bodyPr wrap="square" lIns="91425" tIns="91425" rIns="91425" bIns="91425" anchor="ctr" anchorCtr="0">
                <a:noAutofit/>
              </a:bodyPr>
              <a:lstStyle/>
              <a:p>
                <a:pPr lvl="0" rtl="0">
                  <a:spcBef>
                    <a:spcPts val="0"/>
                  </a:spcBef>
                  <a:buNone/>
                </a:pPr>
                <a:endParaRPr sz="1200"/>
              </a:p>
            </p:txBody>
          </p:sp>
          <p:sp>
            <p:nvSpPr>
              <p:cNvPr id="428" name="Shape 428"/>
              <p:cNvSpPr/>
              <p:nvPr/>
            </p:nvSpPr>
            <p:spPr>
              <a:xfrm>
                <a:off x="530150" y="3841075"/>
                <a:ext cx="2185800" cy="465000"/>
              </a:xfrm>
              <a:prstGeom prst="rect">
                <a:avLst/>
              </a:prstGeom>
              <a:solidFill>
                <a:srgbClr val="0097A7"/>
              </a:solidFill>
              <a:ln>
                <a:noFill/>
              </a:ln>
            </p:spPr>
            <p:txBody>
              <a:bodyPr wrap="square" lIns="91425" tIns="91425" rIns="91425" bIns="91425" anchor="ctr" anchorCtr="0">
                <a:noAutofit/>
              </a:bodyPr>
              <a:lstStyle/>
              <a:p>
                <a:pPr lvl="0" rtl="0">
                  <a:spcBef>
                    <a:spcPts val="0"/>
                  </a:spcBef>
                  <a:buNone/>
                </a:pPr>
                <a:endParaRPr sz="1200"/>
              </a:p>
            </p:txBody>
          </p:sp>
        </p:grpSp>
        <p:sp>
          <p:nvSpPr>
            <p:cNvPr id="429" name="Shape 429"/>
            <p:cNvSpPr txBox="1"/>
            <p:nvPr/>
          </p:nvSpPr>
          <p:spPr>
            <a:xfrm>
              <a:off x="195300" y="1051075"/>
              <a:ext cx="2054400" cy="465000"/>
            </a:xfrm>
            <a:prstGeom prst="rect">
              <a:avLst/>
            </a:prstGeom>
            <a:noFill/>
            <a:ln>
              <a:noFill/>
            </a:ln>
          </p:spPr>
          <p:txBody>
            <a:bodyPr wrap="square" lIns="91425" tIns="91425" rIns="91425" bIns="91425" anchor="t" anchorCtr="0">
              <a:noAutofit/>
            </a:bodyPr>
            <a:lstStyle/>
            <a:p>
              <a:pPr lvl="0" algn="ctr" rtl="0">
                <a:spcBef>
                  <a:spcPts val="0"/>
                </a:spcBef>
                <a:buNone/>
              </a:pPr>
              <a:r>
                <a:rPr lang="en" dirty="0">
                  <a:solidFill>
                    <a:srgbClr val="FFFFFF"/>
                  </a:solidFill>
                  <a:latin typeface="Dosis"/>
                  <a:ea typeface="Dosis"/>
                  <a:cs typeface="Dosis"/>
                  <a:sym typeface="Dosis"/>
                </a:rPr>
                <a:t>REGISTRAR</a:t>
              </a:r>
              <a:endParaRPr lang="en" sz="1700" dirty="0">
                <a:solidFill>
                  <a:srgbClr val="FFFFFF"/>
                </a:solidFill>
                <a:latin typeface="Dosis"/>
                <a:ea typeface="Dosis"/>
                <a:cs typeface="Dosis"/>
                <a:sym typeface="Dosis"/>
              </a:endParaRPr>
            </a:p>
          </p:txBody>
        </p:sp>
        <p:sp>
          <p:nvSpPr>
            <p:cNvPr id="430" name="Shape 430"/>
            <p:cNvSpPr txBox="1"/>
            <p:nvPr/>
          </p:nvSpPr>
          <p:spPr>
            <a:xfrm>
              <a:off x="195300" y="3841075"/>
              <a:ext cx="2054400" cy="465000"/>
            </a:xfrm>
            <a:prstGeom prst="rect">
              <a:avLst/>
            </a:prstGeom>
            <a:noFill/>
            <a:ln>
              <a:noFill/>
            </a:ln>
          </p:spPr>
          <p:txBody>
            <a:bodyPr wrap="square" lIns="91425" tIns="91425" rIns="91425" bIns="91425" anchor="t" anchorCtr="0">
              <a:noAutofit/>
            </a:bodyPr>
            <a:lstStyle/>
            <a:p>
              <a:pPr lvl="0" algn="ctr" rtl="0">
                <a:spcBef>
                  <a:spcPts val="0"/>
                </a:spcBef>
                <a:buNone/>
              </a:pPr>
              <a:endParaRPr sz="2100">
                <a:solidFill>
                  <a:srgbClr val="FFFFFF"/>
                </a:solidFill>
                <a:latin typeface="Dosis"/>
                <a:ea typeface="Dosis"/>
                <a:cs typeface="Dosis"/>
                <a:sym typeface="Dosis"/>
              </a:endParaRPr>
            </a:p>
          </p:txBody>
        </p:sp>
        <p:sp>
          <p:nvSpPr>
            <p:cNvPr id="431" name="Shape 431"/>
            <p:cNvSpPr txBox="1"/>
            <p:nvPr/>
          </p:nvSpPr>
          <p:spPr>
            <a:xfrm>
              <a:off x="195300" y="1521100"/>
              <a:ext cx="2036400" cy="465000"/>
            </a:xfrm>
            <a:prstGeom prst="rect">
              <a:avLst/>
            </a:prstGeom>
            <a:noFill/>
            <a:ln>
              <a:noFill/>
            </a:ln>
          </p:spPr>
          <p:txBody>
            <a:bodyPr wrap="square" lIns="91425" tIns="91425" rIns="91425" bIns="91425" anchor="ctr" anchorCtr="0">
              <a:noAutofit/>
            </a:bodyPr>
            <a:lstStyle/>
            <a:p>
              <a:pPr lvl="0" algn="ctr" rtl="0">
                <a:spcBef>
                  <a:spcPts val="0"/>
                </a:spcBef>
                <a:buNone/>
              </a:pPr>
              <a:r>
                <a:rPr lang="en">
                  <a:latin typeface="Dosis"/>
                  <a:ea typeface="Dosis"/>
                  <a:cs typeface="Dosis"/>
                  <a:sym typeface="Dosis"/>
                </a:rPr>
                <a:t>Registrar A</a:t>
              </a:r>
            </a:p>
          </p:txBody>
        </p:sp>
        <p:sp>
          <p:nvSpPr>
            <p:cNvPr id="432" name="Shape 432"/>
            <p:cNvSpPr txBox="1"/>
            <p:nvPr/>
          </p:nvSpPr>
          <p:spPr>
            <a:xfrm>
              <a:off x="195425" y="1991438"/>
              <a:ext cx="2036400" cy="465000"/>
            </a:xfrm>
            <a:prstGeom prst="rect">
              <a:avLst/>
            </a:prstGeom>
            <a:noFill/>
            <a:ln>
              <a:noFill/>
            </a:ln>
          </p:spPr>
          <p:txBody>
            <a:bodyPr wrap="square" lIns="91425" tIns="91425" rIns="91425" bIns="91425" anchor="ctr" anchorCtr="0">
              <a:noAutofit/>
            </a:bodyPr>
            <a:lstStyle/>
            <a:p>
              <a:pPr lvl="0" algn="ctr" rtl="0">
                <a:spcBef>
                  <a:spcPts val="0"/>
                </a:spcBef>
                <a:buNone/>
              </a:pPr>
              <a:r>
                <a:rPr lang="en">
                  <a:latin typeface="Dosis"/>
                  <a:ea typeface="Dosis"/>
                  <a:cs typeface="Dosis"/>
                  <a:sym typeface="Dosis"/>
                </a:rPr>
                <a:t>Registrar B</a:t>
              </a:r>
            </a:p>
          </p:txBody>
        </p:sp>
        <p:sp>
          <p:nvSpPr>
            <p:cNvPr id="433" name="Shape 433"/>
            <p:cNvSpPr txBox="1"/>
            <p:nvPr/>
          </p:nvSpPr>
          <p:spPr>
            <a:xfrm>
              <a:off x="195425" y="2446075"/>
              <a:ext cx="2036400" cy="465000"/>
            </a:xfrm>
            <a:prstGeom prst="rect">
              <a:avLst/>
            </a:prstGeom>
            <a:noFill/>
            <a:ln>
              <a:noFill/>
            </a:ln>
          </p:spPr>
          <p:txBody>
            <a:bodyPr wrap="square" lIns="91425" tIns="91425" rIns="91425" bIns="91425" anchor="ctr" anchorCtr="0">
              <a:noAutofit/>
            </a:bodyPr>
            <a:lstStyle/>
            <a:p>
              <a:pPr lvl="0" algn="ctr" rtl="0">
                <a:spcBef>
                  <a:spcPts val="0"/>
                </a:spcBef>
                <a:buNone/>
              </a:pPr>
              <a:r>
                <a:rPr lang="en">
                  <a:solidFill>
                    <a:srgbClr val="000000"/>
                  </a:solidFill>
                  <a:latin typeface="Dosis"/>
                  <a:ea typeface="Dosis"/>
                  <a:cs typeface="Dosis"/>
                  <a:sym typeface="Dosis"/>
                </a:rPr>
                <a:t>Registrar C</a:t>
              </a:r>
            </a:p>
          </p:txBody>
        </p:sp>
        <p:sp>
          <p:nvSpPr>
            <p:cNvPr id="434" name="Shape 434"/>
            <p:cNvSpPr txBox="1"/>
            <p:nvPr/>
          </p:nvSpPr>
          <p:spPr>
            <a:xfrm>
              <a:off x="195425" y="2916263"/>
              <a:ext cx="2036400" cy="465000"/>
            </a:xfrm>
            <a:prstGeom prst="rect">
              <a:avLst/>
            </a:prstGeom>
            <a:noFill/>
            <a:ln>
              <a:noFill/>
            </a:ln>
          </p:spPr>
          <p:txBody>
            <a:bodyPr wrap="square" lIns="91425" tIns="91425" rIns="91425" bIns="91425" anchor="ctr" anchorCtr="0">
              <a:noAutofit/>
            </a:bodyPr>
            <a:lstStyle/>
            <a:p>
              <a:pPr lvl="0" algn="ctr" rtl="0">
                <a:spcBef>
                  <a:spcPts val="0"/>
                </a:spcBef>
                <a:buNone/>
              </a:pPr>
              <a:r>
                <a:rPr lang="en">
                  <a:solidFill>
                    <a:srgbClr val="000000"/>
                  </a:solidFill>
                  <a:latin typeface="Dosis"/>
                  <a:ea typeface="Dosis"/>
                  <a:cs typeface="Dosis"/>
                  <a:sym typeface="Dosis"/>
                </a:rPr>
                <a:t>Registrar D</a:t>
              </a:r>
            </a:p>
          </p:txBody>
        </p:sp>
        <p:sp>
          <p:nvSpPr>
            <p:cNvPr id="435" name="Shape 435"/>
            <p:cNvSpPr txBox="1"/>
            <p:nvPr/>
          </p:nvSpPr>
          <p:spPr>
            <a:xfrm>
              <a:off x="199900" y="3386475"/>
              <a:ext cx="2036400" cy="465000"/>
            </a:xfrm>
            <a:prstGeom prst="rect">
              <a:avLst/>
            </a:prstGeom>
            <a:noFill/>
            <a:ln>
              <a:noFill/>
            </a:ln>
          </p:spPr>
          <p:txBody>
            <a:bodyPr wrap="square" lIns="91425" tIns="91425" rIns="91425" bIns="91425" anchor="ctr" anchorCtr="0">
              <a:noAutofit/>
            </a:bodyPr>
            <a:lstStyle/>
            <a:p>
              <a:pPr lvl="0" algn="ctr" rtl="0">
                <a:spcBef>
                  <a:spcPts val="0"/>
                </a:spcBef>
                <a:buNone/>
              </a:pPr>
              <a:r>
                <a:rPr lang="en">
                  <a:solidFill>
                    <a:srgbClr val="000000"/>
                  </a:solidFill>
                  <a:latin typeface="Dosis"/>
                  <a:ea typeface="Dosis"/>
                  <a:cs typeface="Dosis"/>
                  <a:sym typeface="Dosis"/>
                </a:rPr>
                <a:t>Registrar E</a:t>
              </a:r>
            </a:p>
          </p:txBody>
        </p:sp>
      </p:grpSp>
      <p:grpSp>
        <p:nvGrpSpPr>
          <p:cNvPr id="436" name="Shape 436"/>
          <p:cNvGrpSpPr/>
          <p:nvPr/>
        </p:nvGrpSpPr>
        <p:grpSpPr>
          <a:xfrm>
            <a:off x="1923028" y="1289364"/>
            <a:ext cx="1864030" cy="2940567"/>
            <a:chOff x="2432438" y="1051075"/>
            <a:chExt cx="2063350" cy="3255000"/>
          </a:xfrm>
        </p:grpSpPr>
        <p:grpSp>
          <p:nvGrpSpPr>
            <p:cNvPr id="437" name="Shape 437"/>
            <p:cNvGrpSpPr/>
            <p:nvPr/>
          </p:nvGrpSpPr>
          <p:grpSpPr>
            <a:xfrm>
              <a:off x="2441394" y="1051075"/>
              <a:ext cx="2036510" cy="3255000"/>
              <a:chOff x="2877625" y="1051075"/>
              <a:chExt cx="2185800" cy="3255000"/>
            </a:xfrm>
          </p:grpSpPr>
          <p:sp>
            <p:nvSpPr>
              <p:cNvPr id="438" name="Shape 438"/>
              <p:cNvSpPr/>
              <p:nvPr/>
            </p:nvSpPr>
            <p:spPr>
              <a:xfrm>
                <a:off x="2877625" y="1051075"/>
                <a:ext cx="2185800" cy="3255000"/>
              </a:xfrm>
              <a:prstGeom prst="rect">
                <a:avLst/>
              </a:prstGeom>
              <a:noFill/>
              <a:ln w="952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sz="1200"/>
              </a:p>
            </p:txBody>
          </p:sp>
          <p:sp>
            <p:nvSpPr>
              <p:cNvPr id="439" name="Shape 439"/>
              <p:cNvSpPr/>
              <p:nvPr/>
            </p:nvSpPr>
            <p:spPr>
              <a:xfrm>
                <a:off x="2877625" y="1516075"/>
                <a:ext cx="2185800" cy="465000"/>
              </a:xfrm>
              <a:prstGeom prst="rect">
                <a:avLst/>
              </a:prstGeom>
              <a:solidFill>
                <a:srgbClr val="EEEEEE"/>
              </a:solidFill>
              <a:ln>
                <a:noFill/>
              </a:ln>
            </p:spPr>
            <p:txBody>
              <a:bodyPr wrap="square" lIns="91425" tIns="91425" rIns="91425" bIns="91425" anchor="ctr" anchorCtr="0">
                <a:noAutofit/>
              </a:bodyPr>
              <a:lstStyle/>
              <a:p>
                <a:pPr lvl="0" rtl="0">
                  <a:spcBef>
                    <a:spcPts val="0"/>
                  </a:spcBef>
                  <a:buNone/>
                </a:pPr>
                <a:endParaRPr sz="1200"/>
              </a:p>
            </p:txBody>
          </p:sp>
          <p:sp>
            <p:nvSpPr>
              <p:cNvPr id="440" name="Shape 440"/>
              <p:cNvSpPr/>
              <p:nvPr/>
            </p:nvSpPr>
            <p:spPr>
              <a:xfrm>
                <a:off x="2877625" y="1981075"/>
                <a:ext cx="2185800" cy="465000"/>
              </a:xfrm>
              <a:prstGeom prst="rect">
                <a:avLst/>
              </a:prstGeom>
              <a:solidFill>
                <a:srgbClr val="FFFFFF"/>
              </a:solidFill>
              <a:ln>
                <a:noFill/>
              </a:ln>
            </p:spPr>
            <p:txBody>
              <a:bodyPr wrap="square" lIns="91425" tIns="91425" rIns="91425" bIns="91425" anchor="ctr" anchorCtr="0">
                <a:noAutofit/>
              </a:bodyPr>
              <a:lstStyle/>
              <a:p>
                <a:pPr lvl="0" rtl="0">
                  <a:spcBef>
                    <a:spcPts val="0"/>
                  </a:spcBef>
                  <a:buNone/>
                </a:pPr>
                <a:endParaRPr sz="1200"/>
              </a:p>
            </p:txBody>
          </p:sp>
          <p:sp>
            <p:nvSpPr>
              <p:cNvPr id="441" name="Shape 441"/>
              <p:cNvSpPr/>
              <p:nvPr/>
            </p:nvSpPr>
            <p:spPr>
              <a:xfrm>
                <a:off x="2877625" y="2446075"/>
                <a:ext cx="2185800" cy="465000"/>
              </a:xfrm>
              <a:prstGeom prst="rect">
                <a:avLst/>
              </a:prstGeom>
              <a:solidFill>
                <a:srgbClr val="EEEEEE"/>
              </a:solidFill>
              <a:ln>
                <a:noFill/>
              </a:ln>
            </p:spPr>
            <p:txBody>
              <a:bodyPr wrap="square" lIns="91425" tIns="91425" rIns="91425" bIns="91425" anchor="ctr" anchorCtr="0">
                <a:noAutofit/>
              </a:bodyPr>
              <a:lstStyle/>
              <a:p>
                <a:pPr lvl="0" rtl="0">
                  <a:spcBef>
                    <a:spcPts val="0"/>
                  </a:spcBef>
                  <a:buNone/>
                </a:pPr>
                <a:endParaRPr sz="1200"/>
              </a:p>
            </p:txBody>
          </p:sp>
          <p:sp>
            <p:nvSpPr>
              <p:cNvPr id="442" name="Shape 442"/>
              <p:cNvSpPr/>
              <p:nvPr/>
            </p:nvSpPr>
            <p:spPr>
              <a:xfrm>
                <a:off x="2877625" y="2911075"/>
                <a:ext cx="2185800" cy="465000"/>
              </a:xfrm>
              <a:prstGeom prst="rect">
                <a:avLst/>
              </a:prstGeom>
              <a:solidFill>
                <a:srgbClr val="FFFFFF"/>
              </a:solidFill>
              <a:ln>
                <a:noFill/>
              </a:ln>
            </p:spPr>
            <p:txBody>
              <a:bodyPr wrap="square" lIns="91425" tIns="91425" rIns="91425" bIns="91425" anchor="ctr" anchorCtr="0">
                <a:noAutofit/>
              </a:bodyPr>
              <a:lstStyle/>
              <a:p>
                <a:pPr lvl="0" rtl="0">
                  <a:spcBef>
                    <a:spcPts val="0"/>
                  </a:spcBef>
                  <a:buNone/>
                </a:pPr>
                <a:endParaRPr sz="1200"/>
              </a:p>
            </p:txBody>
          </p:sp>
          <p:sp>
            <p:nvSpPr>
              <p:cNvPr id="443" name="Shape 443"/>
              <p:cNvSpPr/>
              <p:nvPr/>
            </p:nvSpPr>
            <p:spPr>
              <a:xfrm>
                <a:off x="2877625" y="3376075"/>
                <a:ext cx="2185800" cy="465000"/>
              </a:xfrm>
              <a:prstGeom prst="rect">
                <a:avLst/>
              </a:prstGeom>
              <a:solidFill>
                <a:srgbClr val="EEEEEE"/>
              </a:solidFill>
              <a:ln>
                <a:noFill/>
              </a:ln>
            </p:spPr>
            <p:txBody>
              <a:bodyPr wrap="square" lIns="91425" tIns="91425" rIns="91425" bIns="91425" anchor="ctr" anchorCtr="0">
                <a:noAutofit/>
              </a:bodyPr>
              <a:lstStyle/>
              <a:p>
                <a:pPr lvl="0" rtl="0">
                  <a:spcBef>
                    <a:spcPts val="0"/>
                  </a:spcBef>
                  <a:buNone/>
                </a:pPr>
                <a:endParaRPr sz="1200"/>
              </a:p>
            </p:txBody>
          </p:sp>
          <p:sp>
            <p:nvSpPr>
              <p:cNvPr id="444" name="Shape 444"/>
              <p:cNvSpPr/>
              <p:nvPr/>
            </p:nvSpPr>
            <p:spPr>
              <a:xfrm>
                <a:off x="2877625" y="1051075"/>
                <a:ext cx="2185800" cy="465000"/>
              </a:xfrm>
              <a:prstGeom prst="rect">
                <a:avLst/>
              </a:prstGeom>
              <a:solidFill>
                <a:srgbClr val="6AA84F"/>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None/>
                </a:pPr>
                <a:endParaRPr sz="1200"/>
              </a:p>
            </p:txBody>
          </p:sp>
          <p:sp>
            <p:nvSpPr>
              <p:cNvPr id="445" name="Shape 445"/>
              <p:cNvSpPr/>
              <p:nvPr/>
            </p:nvSpPr>
            <p:spPr>
              <a:xfrm>
                <a:off x="2877625" y="3841075"/>
                <a:ext cx="2185800" cy="465000"/>
              </a:xfrm>
              <a:prstGeom prst="rect">
                <a:avLst/>
              </a:prstGeom>
              <a:solidFill>
                <a:srgbClr val="6AA84F"/>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None/>
                </a:pPr>
                <a:endParaRPr sz="1200"/>
              </a:p>
            </p:txBody>
          </p:sp>
        </p:grpSp>
        <p:sp>
          <p:nvSpPr>
            <p:cNvPr id="446" name="Shape 446"/>
            <p:cNvSpPr txBox="1"/>
            <p:nvPr/>
          </p:nvSpPr>
          <p:spPr>
            <a:xfrm>
              <a:off x="2441388" y="1051075"/>
              <a:ext cx="2054400" cy="465000"/>
            </a:xfrm>
            <a:prstGeom prst="rect">
              <a:avLst/>
            </a:prstGeom>
            <a:noFill/>
            <a:ln>
              <a:noFill/>
            </a:ln>
          </p:spPr>
          <p:txBody>
            <a:bodyPr wrap="square" lIns="91425" tIns="91425" rIns="91425" bIns="91425" anchor="t" anchorCtr="0">
              <a:noAutofit/>
            </a:bodyPr>
            <a:lstStyle/>
            <a:p>
              <a:pPr lvl="0" algn="ctr" rtl="0">
                <a:spcBef>
                  <a:spcPts val="0"/>
                </a:spcBef>
                <a:buNone/>
              </a:pPr>
              <a:r>
                <a:rPr lang="en" dirty="0">
                  <a:solidFill>
                    <a:srgbClr val="FFFFFF"/>
                  </a:solidFill>
                  <a:latin typeface="Dosis"/>
                  <a:ea typeface="Dosis"/>
                  <a:cs typeface="Dosis"/>
                  <a:sym typeface="Dosis"/>
                </a:rPr>
                <a:t>NO. OF DOMAINS</a:t>
              </a:r>
            </a:p>
          </p:txBody>
        </p:sp>
        <p:sp>
          <p:nvSpPr>
            <p:cNvPr id="447" name="Shape 447"/>
            <p:cNvSpPr txBox="1"/>
            <p:nvPr/>
          </p:nvSpPr>
          <p:spPr>
            <a:xfrm>
              <a:off x="2432438" y="3841075"/>
              <a:ext cx="2054400" cy="465000"/>
            </a:xfrm>
            <a:prstGeom prst="rect">
              <a:avLst/>
            </a:prstGeom>
            <a:noFill/>
            <a:ln>
              <a:noFill/>
            </a:ln>
          </p:spPr>
          <p:txBody>
            <a:bodyPr wrap="square" lIns="91425" tIns="91425" rIns="91425" bIns="91425" anchor="t" anchorCtr="0">
              <a:noAutofit/>
            </a:bodyPr>
            <a:lstStyle/>
            <a:p>
              <a:pPr lvl="0" algn="ctr" rtl="0">
                <a:spcBef>
                  <a:spcPts val="0"/>
                </a:spcBef>
                <a:buNone/>
              </a:pPr>
              <a:endParaRPr sz="2100">
                <a:solidFill>
                  <a:srgbClr val="FFFFFF"/>
                </a:solidFill>
                <a:latin typeface="Dosis"/>
                <a:ea typeface="Dosis"/>
                <a:cs typeface="Dosis"/>
                <a:sym typeface="Dosis"/>
              </a:endParaRPr>
            </a:p>
          </p:txBody>
        </p:sp>
        <p:sp>
          <p:nvSpPr>
            <p:cNvPr id="448" name="Shape 448"/>
            <p:cNvSpPr txBox="1"/>
            <p:nvPr/>
          </p:nvSpPr>
          <p:spPr>
            <a:xfrm>
              <a:off x="2448088" y="1513388"/>
              <a:ext cx="2036400" cy="465000"/>
            </a:xfrm>
            <a:prstGeom prst="rect">
              <a:avLst/>
            </a:prstGeom>
            <a:noFill/>
            <a:ln>
              <a:noFill/>
            </a:ln>
          </p:spPr>
          <p:txBody>
            <a:bodyPr wrap="square" lIns="91425" tIns="91425" rIns="91425" bIns="91425" anchor="ctr" anchorCtr="0">
              <a:noAutofit/>
            </a:bodyPr>
            <a:lstStyle/>
            <a:p>
              <a:pPr lvl="0" algn="ctr" rtl="0">
                <a:spcBef>
                  <a:spcPts val="0"/>
                </a:spcBef>
                <a:buNone/>
              </a:pPr>
              <a:r>
                <a:rPr lang="en">
                  <a:latin typeface="Dosis"/>
                  <a:ea typeface="Dosis"/>
                  <a:cs typeface="Dosis"/>
                  <a:sym typeface="Dosis"/>
                </a:rPr>
                <a:t>221,224</a:t>
              </a:r>
            </a:p>
          </p:txBody>
        </p:sp>
        <p:sp>
          <p:nvSpPr>
            <p:cNvPr id="449" name="Shape 449"/>
            <p:cNvSpPr txBox="1"/>
            <p:nvPr/>
          </p:nvSpPr>
          <p:spPr>
            <a:xfrm>
              <a:off x="2448213" y="1983725"/>
              <a:ext cx="2036400" cy="465000"/>
            </a:xfrm>
            <a:prstGeom prst="rect">
              <a:avLst/>
            </a:prstGeom>
            <a:noFill/>
            <a:ln>
              <a:noFill/>
            </a:ln>
          </p:spPr>
          <p:txBody>
            <a:bodyPr wrap="square" lIns="91425" tIns="91425" rIns="91425" bIns="91425" anchor="ctr" anchorCtr="0">
              <a:noAutofit/>
            </a:bodyPr>
            <a:lstStyle/>
            <a:p>
              <a:pPr lvl="0" algn="ctr" rtl="0">
                <a:spcBef>
                  <a:spcPts val="0"/>
                </a:spcBef>
                <a:buNone/>
              </a:pPr>
              <a:r>
                <a:rPr lang="en">
                  <a:latin typeface="Dosis"/>
                  <a:ea typeface="Dosis"/>
                  <a:cs typeface="Dosis"/>
                  <a:sym typeface="Dosis"/>
                </a:rPr>
                <a:t>165,004</a:t>
              </a:r>
            </a:p>
          </p:txBody>
        </p:sp>
        <p:sp>
          <p:nvSpPr>
            <p:cNvPr id="450" name="Shape 450"/>
            <p:cNvSpPr txBox="1"/>
            <p:nvPr/>
          </p:nvSpPr>
          <p:spPr>
            <a:xfrm>
              <a:off x="2448213" y="2438363"/>
              <a:ext cx="2036400" cy="465000"/>
            </a:xfrm>
            <a:prstGeom prst="rect">
              <a:avLst/>
            </a:prstGeom>
            <a:noFill/>
            <a:ln>
              <a:noFill/>
            </a:ln>
          </p:spPr>
          <p:txBody>
            <a:bodyPr wrap="square" lIns="91425" tIns="91425" rIns="91425" bIns="91425" anchor="ctr" anchorCtr="0">
              <a:noAutofit/>
            </a:bodyPr>
            <a:lstStyle/>
            <a:p>
              <a:pPr lvl="0" algn="ctr" rtl="0">
                <a:spcBef>
                  <a:spcPts val="0"/>
                </a:spcBef>
                <a:buNone/>
              </a:pPr>
              <a:r>
                <a:rPr lang="en">
                  <a:latin typeface="Dosis"/>
                  <a:ea typeface="Dosis"/>
                  <a:cs typeface="Dosis"/>
                  <a:sym typeface="Dosis"/>
                </a:rPr>
                <a:t>83,176</a:t>
              </a:r>
            </a:p>
          </p:txBody>
        </p:sp>
        <p:sp>
          <p:nvSpPr>
            <p:cNvPr id="451" name="Shape 451"/>
            <p:cNvSpPr txBox="1"/>
            <p:nvPr/>
          </p:nvSpPr>
          <p:spPr>
            <a:xfrm>
              <a:off x="2448213" y="2908550"/>
              <a:ext cx="2036400" cy="465000"/>
            </a:xfrm>
            <a:prstGeom prst="rect">
              <a:avLst/>
            </a:prstGeom>
            <a:noFill/>
            <a:ln>
              <a:noFill/>
            </a:ln>
          </p:spPr>
          <p:txBody>
            <a:bodyPr wrap="square" lIns="91425" tIns="91425" rIns="91425" bIns="91425" anchor="ctr" anchorCtr="0">
              <a:noAutofit/>
            </a:bodyPr>
            <a:lstStyle/>
            <a:p>
              <a:pPr lvl="0" algn="ctr" rtl="0">
                <a:spcBef>
                  <a:spcPts val="0"/>
                </a:spcBef>
                <a:buNone/>
              </a:pPr>
              <a:r>
                <a:rPr lang="en">
                  <a:latin typeface="Dosis"/>
                  <a:ea typeface="Dosis"/>
                  <a:cs typeface="Dosis"/>
                  <a:sym typeface="Dosis"/>
                </a:rPr>
                <a:t>71,983</a:t>
              </a:r>
            </a:p>
          </p:txBody>
        </p:sp>
        <p:sp>
          <p:nvSpPr>
            <p:cNvPr id="452" name="Shape 452"/>
            <p:cNvSpPr txBox="1"/>
            <p:nvPr/>
          </p:nvSpPr>
          <p:spPr>
            <a:xfrm>
              <a:off x="2452688" y="3378763"/>
              <a:ext cx="2036400" cy="465000"/>
            </a:xfrm>
            <a:prstGeom prst="rect">
              <a:avLst/>
            </a:prstGeom>
            <a:noFill/>
            <a:ln>
              <a:noFill/>
            </a:ln>
          </p:spPr>
          <p:txBody>
            <a:bodyPr wrap="square" lIns="91425" tIns="91425" rIns="91425" bIns="91425" anchor="ctr" anchorCtr="0">
              <a:noAutofit/>
            </a:bodyPr>
            <a:lstStyle/>
            <a:p>
              <a:pPr lvl="0" algn="ctr" rtl="0">
                <a:spcBef>
                  <a:spcPts val="0"/>
                </a:spcBef>
                <a:buNone/>
              </a:pPr>
              <a:r>
                <a:rPr lang="en">
                  <a:latin typeface="Dosis"/>
                  <a:ea typeface="Dosis"/>
                  <a:cs typeface="Dosis"/>
                  <a:sym typeface="Dosis"/>
                </a:rPr>
                <a:t>38,250</a:t>
              </a:r>
            </a:p>
          </p:txBody>
        </p:sp>
      </p:grpSp>
      <p:grpSp>
        <p:nvGrpSpPr>
          <p:cNvPr id="453" name="Shape 453"/>
          <p:cNvGrpSpPr/>
          <p:nvPr/>
        </p:nvGrpSpPr>
        <p:grpSpPr>
          <a:xfrm>
            <a:off x="3786513" y="1289364"/>
            <a:ext cx="1859988" cy="2940567"/>
            <a:chOff x="4683000" y="1051075"/>
            <a:chExt cx="2058875" cy="3255000"/>
          </a:xfrm>
        </p:grpSpPr>
        <p:grpSp>
          <p:nvGrpSpPr>
            <p:cNvPr id="454" name="Shape 454"/>
            <p:cNvGrpSpPr/>
            <p:nvPr/>
          </p:nvGrpSpPr>
          <p:grpSpPr>
            <a:xfrm>
              <a:off x="4687476" y="1051075"/>
              <a:ext cx="2036510" cy="3255000"/>
              <a:chOff x="5225100" y="1051075"/>
              <a:chExt cx="2185800" cy="3255000"/>
            </a:xfrm>
          </p:grpSpPr>
          <p:sp>
            <p:nvSpPr>
              <p:cNvPr id="455" name="Shape 455"/>
              <p:cNvSpPr/>
              <p:nvPr/>
            </p:nvSpPr>
            <p:spPr>
              <a:xfrm>
                <a:off x="5225100" y="1051075"/>
                <a:ext cx="2185800" cy="3255000"/>
              </a:xfrm>
              <a:prstGeom prst="rect">
                <a:avLst/>
              </a:prstGeom>
              <a:noFill/>
              <a:ln w="952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sz="1200"/>
              </a:p>
            </p:txBody>
          </p:sp>
          <p:sp>
            <p:nvSpPr>
              <p:cNvPr id="456" name="Shape 456"/>
              <p:cNvSpPr/>
              <p:nvPr/>
            </p:nvSpPr>
            <p:spPr>
              <a:xfrm>
                <a:off x="5225100" y="1516075"/>
                <a:ext cx="2185800" cy="465000"/>
              </a:xfrm>
              <a:prstGeom prst="rect">
                <a:avLst/>
              </a:prstGeom>
              <a:solidFill>
                <a:srgbClr val="EEEEEE"/>
              </a:solidFill>
              <a:ln>
                <a:noFill/>
              </a:ln>
            </p:spPr>
            <p:txBody>
              <a:bodyPr wrap="square" lIns="91425" tIns="91425" rIns="91425" bIns="91425" anchor="ctr" anchorCtr="0">
                <a:noAutofit/>
              </a:bodyPr>
              <a:lstStyle/>
              <a:p>
                <a:pPr lvl="0" rtl="0">
                  <a:spcBef>
                    <a:spcPts val="0"/>
                  </a:spcBef>
                  <a:buNone/>
                </a:pPr>
                <a:endParaRPr sz="1200"/>
              </a:p>
            </p:txBody>
          </p:sp>
          <p:sp>
            <p:nvSpPr>
              <p:cNvPr id="457" name="Shape 457"/>
              <p:cNvSpPr/>
              <p:nvPr/>
            </p:nvSpPr>
            <p:spPr>
              <a:xfrm>
                <a:off x="5225100" y="1981075"/>
                <a:ext cx="2185800" cy="465000"/>
              </a:xfrm>
              <a:prstGeom prst="rect">
                <a:avLst/>
              </a:prstGeom>
              <a:solidFill>
                <a:srgbClr val="FFFFFF"/>
              </a:solidFill>
              <a:ln>
                <a:noFill/>
              </a:ln>
            </p:spPr>
            <p:txBody>
              <a:bodyPr wrap="square" lIns="91425" tIns="91425" rIns="91425" bIns="91425" anchor="ctr" anchorCtr="0">
                <a:noAutofit/>
              </a:bodyPr>
              <a:lstStyle/>
              <a:p>
                <a:pPr lvl="0" rtl="0">
                  <a:spcBef>
                    <a:spcPts val="0"/>
                  </a:spcBef>
                  <a:buNone/>
                </a:pPr>
                <a:endParaRPr sz="1200"/>
              </a:p>
            </p:txBody>
          </p:sp>
          <p:sp>
            <p:nvSpPr>
              <p:cNvPr id="458" name="Shape 458"/>
              <p:cNvSpPr/>
              <p:nvPr/>
            </p:nvSpPr>
            <p:spPr>
              <a:xfrm>
                <a:off x="5225100" y="2446075"/>
                <a:ext cx="2185800" cy="465000"/>
              </a:xfrm>
              <a:prstGeom prst="rect">
                <a:avLst/>
              </a:prstGeom>
              <a:solidFill>
                <a:srgbClr val="EEEEEE"/>
              </a:solidFill>
              <a:ln>
                <a:noFill/>
              </a:ln>
            </p:spPr>
            <p:txBody>
              <a:bodyPr wrap="square" lIns="91425" tIns="91425" rIns="91425" bIns="91425" anchor="ctr" anchorCtr="0">
                <a:noAutofit/>
              </a:bodyPr>
              <a:lstStyle/>
              <a:p>
                <a:pPr lvl="0" rtl="0">
                  <a:spcBef>
                    <a:spcPts val="0"/>
                  </a:spcBef>
                  <a:buNone/>
                </a:pPr>
                <a:endParaRPr sz="1200"/>
              </a:p>
            </p:txBody>
          </p:sp>
          <p:sp>
            <p:nvSpPr>
              <p:cNvPr id="459" name="Shape 459"/>
              <p:cNvSpPr/>
              <p:nvPr/>
            </p:nvSpPr>
            <p:spPr>
              <a:xfrm>
                <a:off x="5225100" y="2911075"/>
                <a:ext cx="2185800" cy="465000"/>
              </a:xfrm>
              <a:prstGeom prst="rect">
                <a:avLst/>
              </a:prstGeom>
              <a:solidFill>
                <a:srgbClr val="FFFFFF"/>
              </a:solidFill>
              <a:ln>
                <a:noFill/>
              </a:ln>
            </p:spPr>
            <p:txBody>
              <a:bodyPr wrap="square" lIns="91425" tIns="91425" rIns="91425" bIns="91425" anchor="ctr" anchorCtr="0">
                <a:noAutofit/>
              </a:bodyPr>
              <a:lstStyle/>
              <a:p>
                <a:pPr lvl="0" rtl="0">
                  <a:spcBef>
                    <a:spcPts val="0"/>
                  </a:spcBef>
                  <a:buNone/>
                </a:pPr>
                <a:endParaRPr sz="1200"/>
              </a:p>
            </p:txBody>
          </p:sp>
          <p:sp>
            <p:nvSpPr>
              <p:cNvPr id="460" name="Shape 460"/>
              <p:cNvSpPr/>
              <p:nvPr/>
            </p:nvSpPr>
            <p:spPr>
              <a:xfrm>
                <a:off x="5225100" y="3376075"/>
                <a:ext cx="2185800" cy="465000"/>
              </a:xfrm>
              <a:prstGeom prst="rect">
                <a:avLst/>
              </a:prstGeom>
              <a:solidFill>
                <a:srgbClr val="EEEEEE"/>
              </a:solidFill>
              <a:ln>
                <a:noFill/>
              </a:ln>
            </p:spPr>
            <p:txBody>
              <a:bodyPr wrap="square" lIns="91425" tIns="91425" rIns="91425" bIns="91425" anchor="ctr" anchorCtr="0">
                <a:noAutofit/>
              </a:bodyPr>
              <a:lstStyle/>
              <a:p>
                <a:pPr lvl="0" rtl="0">
                  <a:spcBef>
                    <a:spcPts val="0"/>
                  </a:spcBef>
                  <a:buNone/>
                </a:pPr>
                <a:endParaRPr sz="1200"/>
              </a:p>
            </p:txBody>
          </p:sp>
          <p:sp>
            <p:nvSpPr>
              <p:cNvPr id="461" name="Shape 461"/>
              <p:cNvSpPr/>
              <p:nvPr/>
            </p:nvSpPr>
            <p:spPr>
              <a:xfrm>
                <a:off x="5225100" y="1051075"/>
                <a:ext cx="2185800" cy="465000"/>
              </a:xfrm>
              <a:prstGeom prst="rect">
                <a:avLst/>
              </a:prstGeom>
              <a:solidFill>
                <a:srgbClr val="78909C"/>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None/>
                </a:pPr>
                <a:endParaRPr sz="1200"/>
              </a:p>
            </p:txBody>
          </p:sp>
          <p:sp>
            <p:nvSpPr>
              <p:cNvPr id="462" name="Shape 462"/>
              <p:cNvSpPr/>
              <p:nvPr/>
            </p:nvSpPr>
            <p:spPr>
              <a:xfrm>
                <a:off x="5225100" y="3841075"/>
                <a:ext cx="2185800" cy="465000"/>
              </a:xfrm>
              <a:prstGeom prst="rect">
                <a:avLst/>
              </a:prstGeom>
              <a:solidFill>
                <a:srgbClr val="78909C"/>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None/>
                </a:pPr>
                <a:endParaRPr sz="1200"/>
              </a:p>
            </p:txBody>
          </p:sp>
        </p:grpSp>
        <p:sp>
          <p:nvSpPr>
            <p:cNvPr id="463" name="Shape 463"/>
            <p:cNvSpPr txBox="1"/>
            <p:nvPr/>
          </p:nvSpPr>
          <p:spPr>
            <a:xfrm>
              <a:off x="4687475" y="1051075"/>
              <a:ext cx="2054400" cy="465000"/>
            </a:xfrm>
            <a:prstGeom prst="rect">
              <a:avLst/>
            </a:prstGeom>
            <a:noFill/>
            <a:ln>
              <a:noFill/>
            </a:ln>
          </p:spPr>
          <p:txBody>
            <a:bodyPr wrap="square" lIns="91425" tIns="91425" rIns="91425" bIns="91425" anchor="t" anchorCtr="0">
              <a:noAutofit/>
            </a:bodyPr>
            <a:lstStyle/>
            <a:p>
              <a:pPr lvl="0" algn="ctr" rtl="0">
                <a:spcBef>
                  <a:spcPts val="0"/>
                </a:spcBef>
                <a:buNone/>
              </a:pPr>
              <a:r>
                <a:rPr lang="en-GB" dirty="0" smtClean="0">
                  <a:solidFill>
                    <a:srgbClr val="FFFFFF"/>
                  </a:solidFill>
                  <a:latin typeface="Dosis"/>
                  <a:ea typeface="Dosis"/>
                  <a:cs typeface="Dosis"/>
                  <a:sym typeface="Dosis"/>
                </a:rPr>
                <a:t>COST PRICE</a:t>
              </a:r>
              <a:endParaRPr lang="en" dirty="0">
                <a:solidFill>
                  <a:srgbClr val="FFFFFF"/>
                </a:solidFill>
                <a:latin typeface="Dosis"/>
                <a:ea typeface="Dosis"/>
                <a:cs typeface="Dosis"/>
                <a:sym typeface="Dosis"/>
              </a:endParaRPr>
            </a:p>
          </p:txBody>
        </p:sp>
        <p:sp>
          <p:nvSpPr>
            <p:cNvPr id="464" name="Shape 464"/>
            <p:cNvSpPr txBox="1"/>
            <p:nvPr/>
          </p:nvSpPr>
          <p:spPr>
            <a:xfrm>
              <a:off x="4683000" y="3841075"/>
              <a:ext cx="2054400" cy="465000"/>
            </a:xfrm>
            <a:prstGeom prst="rect">
              <a:avLst/>
            </a:prstGeom>
            <a:noFill/>
            <a:ln>
              <a:noFill/>
            </a:ln>
          </p:spPr>
          <p:txBody>
            <a:bodyPr wrap="square" lIns="91425" tIns="91425" rIns="91425" bIns="91425" anchor="t" anchorCtr="0">
              <a:noAutofit/>
            </a:bodyPr>
            <a:lstStyle/>
            <a:p>
              <a:pPr lvl="0" algn="ctr" rtl="0">
                <a:spcBef>
                  <a:spcPts val="0"/>
                </a:spcBef>
                <a:buNone/>
              </a:pPr>
              <a:endParaRPr sz="2100">
                <a:solidFill>
                  <a:srgbClr val="FFFFFF"/>
                </a:solidFill>
                <a:latin typeface="Dosis"/>
                <a:ea typeface="Dosis"/>
                <a:cs typeface="Dosis"/>
                <a:sym typeface="Dosis"/>
              </a:endParaRPr>
            </a:p>
          </p:txBody>
        </p:sp>
        <p:sp>
          <p:nvSpPr>
            <p:cNvPr id="465" name="Shape 465"/>
            <p:cNvSpPr txBox="1"/>
            <p:nvPr/>
          </p:nvSpPr>
          <p:spPr>
            <a:xfrm>
              <a:off x="4690825" y="1513388"/>
              <a:ext cx="2036400" cy="465000"/>
            </a:xfrm>
            <a:prstGeom prst="rect">
              <a:avLst/>
            </a:prstGeom>
            <a:noFill/>
            <a:ln>
              <a:noFill/>
            </a:ln>
          </p:spPr>
          <p:txBody>
            <a:bodyPr wrap="square" lIns="91425" tIns="91425" rIns="91425" bIns="91425" anchor="ctr" anchorCtr="0">
              <a:noAutofit/>
            </a:bodyPr>
            <a:lstStyle/>
            <a:p>
              <a:pPr lvl="1" algn="ctr"/>
              <a:r>
                <a:rPr lang="en" dirty="0" smtClean="0">
                  <a:latin typeface="Dosis"/>
                  <a:ea typeface="Dosis"/>
                  <a:cs typeface="Dosis"/>
                  <a:sym typeface="Dosis"/>
                </a:rPr>
                <a:t>R</a:t>
              </a:r>
              <a:r>
                <a:rPr lang="en-GB" dirty="0" smtClean="0">
                  <a:latin typeface="Dosis"/>
                  <a:ea typeface="Dosis"/>
                  <a:cs typeface="Dosis"/>
                  <a:sym typeface="Dosis"/>
                </a:rPr>
                <a:t>51</a:t>
              </a:r>
              <a:r>
                <a:rPr lang="en" dirty="0" smtClean="0">
                  <a:latin typeface="Dosis"/>
                  <a:ea typeface="Dosis"/>
                  <a:cs typeface="Dosis"/>
                  <a:sym typeface="Dosis"/>
                </a:rPr>
                <a:t>.</a:t>
              </a:r>
              <a:r>
                <a:rPr lang="en-GB" dirty="0" smtClean="0">
                  <a:latin typeface="Dosis"/>
                  <a:ea typeface="Dosis"/>
                  <a:cs typeface="Dosis"/>
                  <a:sym typeface="Dosis"/>
                </a:rPr>
                <a:t>3</a:t>
              </a:r>
              <a:r>
                <a:rPr lang="en" dirty="0" smtClean="0">
                  <a:latin typeface="Dosis"/>
                  <a:ea typeface="Dosis"/>
                  <a:cs typeface="Dosis"/>
                  <a:sym typeface="Dosis"/>
                </a:rPr>
                <a:t>0</a:t>
              </a:r>
              <a:endParaRPr lang="en" dirty="0">
                <a:latin typeface="Dosis"/>
                <a:ea typeface="Dosis"/>
                <a:cs typeface="Dosis"/>
                <a:sym typeface="Dosis"/>
              </a:endParaRPr>
            </a:p>
          </p:txBody>
        </p:sp>
        <p:sp>
          <p:nvSpPr>
            <p:cNvPr id="466" name="Shape 466"/>
            <p:cNvSpPr txBox="1"/>
            <p:nvPr/>
          </p:nvSpPr>
          <p:spPr>
            <a:xfrm>
              <a:off x="4690950" y="1983725"/>
              <a:ext cx="2036400" cy="465000"/>
            </a:xfrm>
            <a:prstGeom prst="rect">
              <a:avLst/>
            </a:prstGeom>
            <a:noFill/>
            <a:ln>
              <a:noFill/>
            </a:ln>
          </p:spPr>
          <p:txBody>
            <a:bodyPr wrap="square" lIns="91425" tIns="91425" rIns="91425" bIns="91425" anchor="ctr" anchorCtr="0">
              <a:noAutofit/>
            </a:bodyPr>
            <a:lstStyle/>
            <a:p>
              <a:pPr lvl="0" algn="ctr"/>
              <a:r>
                <a:rPr lang="en" dirty="0">
                  <a:latin typeface="Dosis"/>
                  <a:ea typeface="Dosis"/>
                  <a:cs typeface="Dosis"/>
                  <a:sym typeface="Dosis"/>
                </a:rPr>
                <a:t>R</a:t>
              </a:r>
              <a:r>
                <a:rPr lang="en-GB" dirty="0">
                  <a:latin typeface="Dosis"/>
                  <a:ea typeface="Dosis"/>
                  <a:cs typeface="Dosis"/>
                  <a:sym typeface="Dosis"/>
                </a:rPr>
                <a:t>51</a:t>
              </a:r>
              <a:r>
                <a:rPr lang="en" dirty="0">
                  <a:latin typeface="Dosis"/>
                  <a:ea typeface="Dosis"/>
                  <a:cs typeface="Dosis"/>
                  <a:sym typeface="Dosis"/>
                </a:rPr>
                <a:t>.</a:t>
              </a:r>
              <a:r>
                <a:rPr lang="en-GB" dirty="0">
                  <a:latin typeface="Dosis"/>
                  <a:ea typeface="Dosis"/>
                  <a:cs typeface="Dosis"/>
                  <a:sym typeface="Dosis"/>
                </a:rPr>
                <a:t>3</a:t>
              </a:r>
              <a:r>
                <a:rPr lang="en" dirty="0">
                  <a:latin typeface="Dosis"/>
                  <a:ea typeface="Dosis"/>
                  <a:cs typeface="Dosis"/>
                  <a:sym typeface="Dosis"/>
                </a:rPr>
                <a:t>0</a:t>
              </a:r>
            </a:p>
          </p:txBody>
        </p:sp>
        <p:sp>
          <p:nvSpPr>
            <p:cNvPr id="467" name="Shape 467"/>
            <p:cNvSpPr txBox="1"/>
            <p:nvPr/>
          </p:nvSpPr>
          <p:spPr>
            <a:xfrm>
              <a:off x="4690950" y="2438363"/>
              <a:ext cx="2036400" cy="465000"/>
            </a:xfrm>
            <a:prstGeom prst="rect">
              <a:avLst/>
            </a:prstGeom>
            <a:noFill/>
            <a:ln>
              <a:noFill/>
            </a:ln>
          </p:spPr>
          <p:txBody>
            <a:bodyPr wrap="square" lIns="91425" tIns="91425" rIns="91425" bIns="91425" anchor="ctr" anchorCtr="0">
              <a:noAutofit/>
            </a:bodyPr>
            <a:lstStyle/>
            <a:p>
              <a:pPr lvl="0" algn="ctr"/>
              <a:r>
                <a:rPr lang="en" dirty="0" smtClean="0">
                  <a:latin typeface="Dosis"/>
                  <a:ea typeface="Dosis"/>
                  <a:cs typeface="Dosis"/>
                  <a:sym typeface="Dosis"/>
                </a:rPr>
                <a:t>R</a:t>
              </a:r>
              <a:r>
                <a:rPr lang="en-GB" dirty="0" smtClean="0">
                  <a:latin typeface="Dosis"/>
                  <a:ea typeface="Dosis"/>
                  <a:cs typeface="Dosis"/>
                  <a:sym typeface="Dosis"/>
                </a:rPr>
                <a:t>51</a:t>
              </a:r>
              <a:r>
                <a:rPr lang="en" dirty="0" smtClean="0">
                  <a:latin typeface="Dosis"/>
                  <a:ea typeface="Dosis"/>
                  <a:cs typeface="Dosis"/>
                  <a:sym typeface="Dosis"/>
                </a:rPr>
                <a:t>.</a:t>
              </a:r>
              <a:r>
                <a:rPr lang="en-GB" dirty="0" smtClean="0">
                  <a:latin typeface="Dosis"/>
                  <a:ea typeface="Dosis"/>
                  <a:cs typeface="Dosis"/>
                  <a:sym typeface="Dosis"/>
                </a:rPr>
                <a:t>3</a:t>
              </a:r>
              <a:r>
                <a:rPr lang="en" dirty="0" smtClean="0">
                  <a:latin typeface="Dosis"/>
                  <a:ea typeface="Dosis"/>
                  <a:cs typeface="Dosis"/>
                  <a:sym typeface="Dosis"/>
                </a:rPr>
                <a:t>0</a:t>
              </a:r>
              <a:endParaRPr lang="en" dirty="0">
                <a:latin typeface="Dosis"/>
                <a:ea typeface="Dosis"/>
                <a:cs typeface="Dosis"/>
                <a:sym typeface="Dosis"/>
              </a:endParaRPr>
            </a:p>
          </p:txBody>
        </p:sp>
        <p:sp>
          <p:nvSpPr>
            <p:cNvPr id="468" name="Shape 468"/>
            <p:cNvSpPr txBox="1"/>
            <p:nvPr/>
          </p:nvSpPr>
          <p:spPr>
            <a:xfrm>
              <a:off x="4690950" y="2908550"/>
              <a:ext cx="2036400" cy="465000"/>
            </a:xfrm>
            <a:prstGeom prst="rect">
              <a:avLst/>
            </a:prstGeom>
            <a:noFill/>
            <a:ln>
              <a:noFill/>
            </a:ln>
          </p:spPr>
          <p:txBody>
            <a:bodyPr wrap="square" lIns="91425" tIns="91425" rIns="91425" bIns="91425" anchor="ctr" anchorCtr="0">
              <a:noAutofit/>
            </a:bodyPr>
            <a:lstStyle/>
            <a:p>
              <a:pPr lvl="0" algn="ctr"/>
              <a:r>
                <a:rPr lang="en" dirty="0">
                  <a:latin typeface="Dosis"/>
                  <a:ea typeface="Dosis"/>
                  <a:cs typeface="Dosis"/>
                  <a:sym typeface="Dosis"/>
                </a:rPr>
                <a:t>R</a:t>
              </a:r>
              <a:r>
                <a:rPr lang="en-GB" dirty="0">
                  <a:latin typeface="Dosis"/>
                  <a:ea typeface="Dosis"/>
                  <a:cs typeface="Dosis"/>
                  <a:sym typeface="Dosis"/>
                </a:rPr>
                <a:t>51</a:t>
              </a:r>
              <a:r>
                <a:rPr lang="en" dirty="0" smtClean="0">
                  <a:latin typeface="Dosis"/>
                  <a:ea typeface="Dosis"/>
                  <a:cs typeface="Dosis"/>
                  <a:sym typeface="Dosis"/>
                </a:rPr>
                <a:t>.</a:t>
              </a:r>
              <a:r>
                <a:rPr lang="en-GB" dirty="0" smtClean="0">
                  <a:latin typeface="Dosis"/>
                  <a:ea typeface="Dosis"/>
                  <a:cs typeface="Dosis"/>
                  <a:sym typeface="Dosis"/>
                </a:rPr>
                <a:t>3</a:t>
              </a:r>
              <a:r>
                <a:rPr lang="en" dirty="0" smtClean="0">
                  <a:latin typeface="Dosis"/>
                  <a:ea typeface="Dosis"/>
                  <a:cs typeface="Dosis"/>
                  <a:sym typeface="Dosis"/>
                </a:rPr>
                <a:t>0</a:t>
              </a:r>
              <a:endParaRPr lang="en" dirty="0">
                <a:latin typeface="Dosis"/>
                <a:ea typeface="Dosis"/>
                <a:cs typeface="Dosis"/>
                <a:sym typeface="Dosis"/>
              </a:endParaRPr>
            </a:p>
          </p:txBody>
        </p:sp>
        <p:sp>
          <p:nvSpPr>
            <p:cNvPr id="469" name="Shape 469"/>
            <p:cNvSpPr txBox="1"/>
            <p:nvPr/>
          </p:nvSpPr>
          <p:spPr>
            <a:xfrm>
              <a:off x="4695425" y="3378763"/>
              <a:ext cx="2036400" cy="465000"/>
            </a:xfrm>
            <a:prstGeom prst="rect">
              <a:avLst/>
            </a:prstGeom>
            <a:noFill/>
            <a:ln>
              <a:noFill/>
            </a:ln>
          </p:spPr>
          <p:txBody>
            <a:bodyPr wrap="square" lIns="91425" tIns="91425" rIns="91425" bIns="91425" anchor="ctr" anchorCtr="0">
              <a:noAutofit/>
            </a:bodyPr>
            <a:lstStyle/>
            <a:p>
              <a:pPr lvl="0" algn="ctr"/>
              <a:r>
                <a:rPr lang="en" dirty="0">
                  <a:latin typeface="Dosis"/>
                  <a:ea typeface="Dosis"/>
                  <a:cs typeface="Dosis"/>
                  <a:sym typeface="Dosis"/>
                </a:rPr>
                <a:t>R</a:t>
              </a:r>
              <a:r>
                <a:rPr lang="en-GB" dirty="0">
                  <a:latin typeface="Dosis"/>
                  <a:ea typeface="Dosis"/>
                  <a:cs typeface="Dosis"/>
                  <a:sym typeface="Dosis"/>
                </a:rPr>
                <a:t>51</a:t>
              </a:r>
              <a:r>
                <a:rPr lang="en" dirty="0" smtClean="0">
                  <a:latin typeface="Dosis"/>
                  <a:ea typeface="Dosis"/>
                  <a:cs typeface="Dosis"/>
                  <a:sym typeface="Dosis"/>
                </a:rPr>
                <a:t>.</a:t>
              </a:r>
              <a:r>
                <a:rPr lang="en-GB" dirty="0" smtClean="0">
                  <a:latin typeface="Dosis"/>
                  <a:ea typeface="Dosis"/>
                  <a:cs typeface="Dosis"/>
                  <a:sym typeface="Dosis"/>
                </a:rPr>
                <a:t>3</a:t>
              </a:r>
              <a:r>
                <a:rPr lang="en" dirty="0" smtClean="0">
                  <a:latin typeface="Dosis"/>
                  <a:ea typeface="Dosis"/>
                  <a:cs typeface="Dosis"/>
                  <a:sym typeface="Dosis"/>
                </a:rPr>
                <a:t>0</a:t>
              </a:r>
              <a:endParaRPr lang="en" dirty="0">
                <a:latin typeface="Dosis"/>
                <a:ea typeface="Dosis"/>
                <a:cs typeface="Dosis"/>
                <a:sym typeface="Dosis"/>
              </a:endParaRPr>
            </a:p>
          </p:txBody>
        </p:sp>
      </p:grpSp>
      <p:grpSp>
        <p:nvGrpSpPr>
          <p:cNvPr id="470" name="Shape 470"/>
          <p:cNvGrpSpPr/>
          <p:nvPr/>
        </p:nvGrpSpPr>
        <p:grpSpPr>
          <a:xfrm>
            <a:off x="7275980" y="1289365"/>
            <a:ext cx="1857978" cy="2936040"/>
            <a:chOff x="6931300" y="1051075"/>
            <a:chExt cx="2056650" cy="3255000"/>
          </a:xfrm>
        </p:grpSpPr>
        <p:grpSp>
          <p:nvGrpSpPr>
            <p:cNvPr id="471" name="Shape 471"/>
            <p:cNvGrpSpPr/>
            <p:nvPr/>
          </p:nvGrpSpPr>
          <p:grpSpPr>
            <a:xfrm>
              <a:off x="6933558" y="1051075"/>
              <a:ext cx="2036510" cy="3255000"/>
              <a:chOff x="5225100" y="1051075"/>
              <a:chExt cx="2185800" cy="3255000"/>
            </a:xfrm>
          </p:grpSpPr>
          <p:sp>
            <p:nvSpPr>
              <p:cNvPr id="472" name="Shape 472"/>
              <p:cNvSpPr/>
              <p:nvPr/>
            </p:nvSpPr>
            <p:spPr>
              <a:xfrm>
                <a:off x="5225100" y="1051075"/>
                <a:ext cx="2185800" cy="3255000"/>
              </a:xfrm>
              <a:prstGeom prst="rect">
                <a:avLst/>
              </a:prstGeom>
              <a:noFill/>
              <a:ln w="952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sz="1200"/>
              </a:p>
            </p:txBody>
          </p:sp>
          <p:sp>
            <p:nvSpPr>
              <p:cNvPr id="473" name="Shape 473"/>
              <p:cNvSpPr/>
              <p:nvPr/>
            </p:nvSpPr>
            <p:spPr>
              <a:xfrm>
                <a:off x="5225100" y="1516075"/>
                <a:ext cx="2185800" cy="465000"/>
              </a:xfrm>
              <a:prstGeom prst="rect">
                <a:avLst/>
              </a:prstGeom>
              <a:solidFill>
                <a:srgbClr val="EEEEEE"/>
              </a:solidFill>
              <a:ln>
                <a:noFill/>
              </a:ln>
            </p:spPr>
            <p:txBody>
              <a:bodyPr wrap="square" lIns="91425" tIns="91425" rIns="91425" bIns="91425" anchor="ctr" anchorCtr="0">
                <a:noAutofit/>
              </a:bodyPr>
              <a:lstStyle/>
              <a:p>
                <a:pPr lvl="0" rtl="0">
                  <a:spcBef>
                    <a:spcPts val="0"/>
                  </a:spcBef>
                  <a:buNone/>
                </a:pPr>
                <a:endParaRPr sz="1200"/>
              </a:p>
            </p:txBody>
          </p:sp>
          <p:sp>
            <p:nvSpPr>
              <p:cNvPr id="474" name="Shape 474"/>
              <p:cNvSpPr/>
              <p:nvPr/>
            </p:nvSpPr>
            <p:spPr>
              <a:xfrm>
                <a:off x="5225100" y="1981075"/>
                <a:ext cx="2185800" cy="465000"/>
              </a:xfrm>
              <a:prstGeom prst="rect">
                <a:avLst/>
              </a:prstGeom>
              <a:solidFill>
                <a:srgbClr val="FFFFFF"/>
              </a:solidFill>
              <a:ln>
                <a:noFill/>
              </a:ln>
            </p:spPr>
            <p:txBody>
              <a:bodyPr wrap="square" lIns="91425" tIns="91425" rIns="91425" bIns="91425" anchor="ctr" anchorCtr="0">
                <a:noAutofit/>
              </a:bodyPr>
              <a:lstStyle/>
              <a:p>
                <a:pPr lvl="0" rtl="0">
                  <a:spcBef>
                    <a:spcPts val="0"/>
                  </a:spcBef>
                  <a:buNone/>
                </a:pPr>
                <a:endParaRPr sz="1200"/>
              </a:p>
            </p:txBody>
          </p:sp>
          <p:sp>
            <p:nvSpPr>
              <p:cNvPr id="475" name="Shape 475"/>
              <p:cNvSpPr/>
              <p:nvPr/>
            </p:nvSpPr>
            <p:spPr>
              <a:xfrm>
                <a:off x="5225100" y="2446075"/>
                <a:ext cx="2185800" cy="465000"/>
              </a:xfrm>
              <a:prstGeom prst="rect">
                <a:avLst/>
              </a:prstGeom>
              <a:solidFill>
                <a:srgbClr val="EEEEEE"/>
              </a:solidFill>
              <a:ln>
                <a:noFill/>
              </a:ln>
            </p:spPr>
            <p:txBody>
              <a:bodyPr wrap="square" lIns="91425" tIns="91425" rIns="91425" bIns="91425" anchor="ctr" anchorCtr="0">
                <a:noAutofit/>
              </a:bodyPr>
              <a:lstStyle/>
              <a:p>
                <a:pPr lvl="0" rtl="0">
                  <a:spcBef>
                    <a:spcPts val="0"/>
                  </a:spcBef>
                  <a:buNone/>
                </a:pPr>
                <a:endParaRPr sz="1200"/>
              </a:p>
            </p:txBody>
          </p:sp>
          <p:sp>
            <p:nvSpPr>
              <p:cNvPr id="476" name="Shape 476"/>
              <p:cNvSpPr/>
              <p:nvPr/>
            </p:nvSpPr>
            <p:spPr>
              <a:xfrm>
                <a:off x="5225100" y="2911075"/>
                <a:ext cx="2185800" cy="465000"/>
              </a:xfrm>
              <a:prstGeom prst="rect">
                <a:avLst/>
              </a:prstGeom>
              <a:solidFill>
                <a:srgbClr val="FFFFFF"/>
              </a:solidFill>
              <a:ln>
                <a:noFill/>
              </a:ln>
            </p:spPr>
            <p:txBody>
              <a:bodyPr wrap="square" lIns="91425" tIns="91425" rIns="91425" bIns="91425" anchor="ctr" anchorCtr="0">
                <a:noAutofit/>
              </a:bodyPr>
              <a:lstStyle/>
              <a:p>
                <a:pPr lvl="0" rtl="0">
                  <a:spcBef>
                    <a:spcPts val="0"/>
                  </a:spcBef>
                  <a:buNone/>
                </a:pPr>
                <a:endParaRPr sz="1200"/>
              </a:p>
            </p:txBody>
          </p:sp>
          <p:sp>
            <p:nvSpPr>
              <p:cNvPr id="477" name="Shape 477"/>
              <p:cNvSpPr/>
              <p:nvPr/>
            </p:nvSpPr>
            <p:spPr>
              <a:xfrm>
                <a:off x="5225100" y="3376075"/>
                <a:ext cx="2185800" cy="465000"/>
              </a:xfrm>
              <a:prstGeom prst="rect">
                <a:avLst/>
              </a:prstGeom>
              <a:solidFill>
                <a:srgbClr val="EEEEEE"/>
              </a:solidFill>
              <a:ln>
                <a:noFill/>
              </a:ln>
            </p:spPr>
            <p:txBody>
              <a:bodyPr wrap="square" lIns="91425" tIns="91425" rIns="91425" bIns="91425" anchor="ctr" anchorCtr="0">
                <a:noAutofit/>
              </a:bodyPr>
              <a:lstStyle/>
              <a:p>
                <a:pPr lvl="0" rtl="0">
                  <a:spcBef>
                    <a:spcPts val="0"/>
                  </a:spcBef>
                  <a:buNone/>
                </a:pPr>
                <a:endParaRPr sz="1200"/>
              </a:p>
            </p:txBody>
          </p:sp>
          <p:sp>
            <p:nvSpPr>
              <p:cNvPr id="478" name="Shape 478"/>
              <p:cNvSpPr/>
              <p:nvPr/>
            </p:nvSpPr>
            <p:spPr>
              <a:xfrm>
                <a:off x="5225100" y="1051075"/>
                <a:ext cx="2185800" cy="465000"/>
              </a:xfrm>
              <a:prstGeom prst="rect">
                <a:avLst/>
              </a:prstGeom>
              <a:solidFill>
                <a:srgbClr val="FFAB40"/>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None/>
                </a:pPr>
                <a:endParaRPr sz="1200"/>
              </a:p>
            </p:txBody>
          </p:sp>
          <p:sp>
            <p:nvSpPr>
              <p:cNvPr id="479" name="Shape 479"/>
              <p:cNvSpPr/>
              <p:nvPr/>
            </p:nvSpPr>
            <p:spPr>
              <a:xfrm>
                <a:off x="5225100" y="3841075"/>
                <a:ext cx="2185800" cy="465000"/>
              </a:xfrm>
              <a:prstGeom prst="rect">
                <a:avLst/>
              </a:prstGeom>
              <a:solidFill>
                <a:srgbClr val="FFAB40"/>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None/>
                </a:pPr>
                <a:endParaRPr sz="1200"/>
              </a:p>
            </p:txBody>
          </p:sp>
        </p:grpSp>
        <p:sp>
          <p:nvSpPr>
            <p:cNvPr id="480" name="Shape 480"/>
            <p:cNvSpPr txBox="1"/>
            <p:nvPr/>
          </p:nvSpPr>
          <p:spPr>
            <a:xfrm>
              <a:off x="6933550" y="1051075"/>
              <a:ext cx="2054400" cy="465000"/>
            </a:xfrm>
            <a:prstGeom prst="rect">
              <a:avLst/>
            </a:prstGeom>
            <a:noFill/>
            <a:ln>
              <a:noFill/>
            </a:ln>
          </p:spPr>
          <p:txBody>
            <a:bodyPr wrap="square" lIns="91425" tIns="91425" rIns="91425" bIns="91425" anchor="t" anchorCtr="0">
              <a:noAutofit/>
            </a:bodyPr>
            <a:lstStyle/>
            <a:p>
              <a:pPr lvl="0" algn="ctr" rtl="0">
                <a:spcBef>
                  <a:spcPts val="0"/>
                </a:spcBef>
                <a:buNone/>
              </a:pPr>
              <a:r>
                <a:rPr lang="en" dirty="0">
                  <a:solidFill>
                    <a:srgbClr val="FFFFFF"/>
                  </a:solidFill>
                  <a:latin typeface="Dosis"/>
                  <a:ea typeface="Dosis"/>
                  <a:cs typeface="Dosis"/>
                  <a:sym typeface="Dosis"/>
                </a:rPr>
                <a:t>PROFIT</a:t>
              </a:r>
            </a:p>
          </p:txBody>
        </p:sp>
        <p:sp>
          <p:nvSpPr>
            <p:cNvPr id="481" name="Shape 481"/>
            <p:cNvSpPr txBox="1"/>
            <p:nvPr/>
          </p:nvSpPr>
          <p:spPr>
            <a:xfrm>
              <a:off x="6931300" y="1513388"/>
              <a:ext cx="2036400" cy="465000"/>
            </a:xfrm>
            <a:prstGeom prst="rect">
              <a:avLst/>
            </a:prstGeom>
            <a:noFill/>
            <a:ln>
              <a:noFill/>
            </a:ln>
          </p:spPr>
          <p:txBody>
            <a:bodyPr wrap="square" lIns="91425" tIns="91425" rIns="91425" bIns="91425" anchor="ctr" anchorCtr="0">
              <a:noAutofit/>
            </a:bodyPr>
            <a:lstStyle/>
            <a:p>
              <a:pPr lvl="0" algn="ctr" rtl="0">
                <a:spcBef>
                  <a:spcPts val="0"/>
                </a:spcBef>
                <a:buNone/>
              </a:pPr>
              <a:r>
                <a:rPr lang="en" dirty="0" smtClean="0">
                  <a:latin typeface="Dosis"/>
                  <a:ea typeface="Dosis"/>
                  <a:cs typeface="Dosis"/>
                  <a:sym typeface="Dosis"/>
                </a:rPr>
                <a:t>R</a:t>
              </a:r>
              <a:r>
                <a:rPr lang="en-GB" dirty="0" smtClean="0">
                  <a:latin typeface="Dosis"/>
                  <a:ea typeface="Dosis"/>
                  <a:cs typeface="Dosis"/>
                  <a:sym typeface="Dosis"/>
                </a:rPr>
                <a:t>8</a:t>
              </a:r>
              <a:r>
                <a:rPr lang="en" dirty="0" smtClean="0">
                  <a:latin typeface="Dosis"/>
                  <a:ea typeface="Dosis"/>
                  <a:cs typeface="Dosis"/>
                  <a:sym typeface="Dosis"/>
                </a:rPr>
                <a:t> </a:t>
              </a:r>
              <a:r>
                <a:rPr lang="en-GB" dirty="0" smtClean="0">
                  <a:latin typeface="Dosis"/>
                  <a:ea typeface="Dosis"/>
                  <a:cs typeface="Dosis"/>
                  <a:sym typeface="Dosis"/>
                </a:rPr>
                <a:t>340</a:t>
              </a:r>
              <a:r>
                <a:rPr lang="en" dirty="0" smtClean="0">
                  <a:latin typeface="Dosis"/>
                  <a:ea typeface="Dosis"/>
                  <a:cs typeface="Dosis"/>
                  <a:sym typeface="Dosis"/>
                </a:rPr>
                <a:t> </a:t>
              </a:r>
              <a:r>
                <a:rPr lang="en-GB" dirty="0" smtClean="0">
                  <a:latin typeface="Dosis"/>
                  <a:ea typeface="Dosis"/>
                  <a:cs typeface="Dosis"/>
                  <a:sym typeface="Dosis"/>
                </a:rPr>
                <a:t>144.80</a:t>
              </a:r>
              <a:endParaRPr lang="en" dirty="0">
                <a:latin typeface="Dosis"/>
                <a:ea typeface="Dosis"/>
                <a:cs typeface="Dosis"/>
                <a:sym typeface="Dosis"/>
              </a:endParaRPr>
            </a:p>
          </p:txBody>
        </p:sp>
        <p:sp>
          <p:nvSpPr>
            <p:cNvPr id="482" name="Shape 482"/>
            <p:cNvSpPr txBox="1"/>
            <p:nvPr/>
          </p:nvSpPr>
          <p:spPr>
            <a:xfrm>
              <a:off x="6931425" y="1983725"/>
              <a:ext cx="2036400" cy="465000"/>
            </a:xfrm>
            <a:prstGeom prst="rect">
              <a:avLst/>
            </a:prstGeom>
            <a:noFill/>
            <a:ln>
              <a:noFill/>
            </a:ln>
          </p:spPr>
          <p:txBody>
            <a:bodyPr wrap="square" lIns="91425" tIns="91425" rIns="91425" bIns="91425" anchor="ctr" anchorCtr="0">
              <a:noAutofit/>
            </a:bodyPr>
            <a:lstStyle/>
            <a:p>
              <a:pPr lvl="0" algn="ctr" rtl="0">
                <a:spcBef>
                  <a:spcPts val="0"/>
                </a:spcBef>
                <a:buNone/>
              </a:pPr>
              <a:r>
                <a:rPr lang="en" dirty="0" smtClean="0">
                  <a:latin typeface="Dosis"/>
                  <a:ea typeface="Dosis"/>
                  <a:cs typeface="Dosis"/>
                  <a:sym typeface="Dosis"/>
                </a:rPr>
                <a:t>R</a:t>
              </a:r>
              <a:r>
                <a:rPr lang="en-GB" dirty="0" smtClean="0">
                  <a:latin typeface="Dosis"/>
                  <a:ea typeface="Dosis"/>
                  <a:cs typeface="Dosis"/>
                  <a:sym typeface="Dosis"/>
                </a:rPr>
                <a:t>7</a:t>
              </a:r>
              <a:r>
                <a:rPr lang="en" dirty="0" smtClean="0">
                  <a:latin typeface="Dosis"/>
                  <a:ea typeface="Dosis"/>
                  <a:cs typeface="Dosis"/>
                  <a:sym typeface="Dosis"/>
                </a:rPr>
                <a:t> 5</a:t>
              </a:r>
              <a:r>
                <a:rPr lang="en-GB" dirty="0" smtClean="0">
                  <a:latin typeface="Dosis"/>
                  <a:ea typeface="Dosis"/>
                  <a:cs typeface="Dosis"/>
                  <a:sym typeface="Dosis"/>
                </a:rPr>
                <a:t>4</a:t>
              </a:r>
              <a:r>
                <a:rPr lang="en" dirty="0" smtClean="0">
                  <a:latin typeface="Dosis"/>
                  <a:ea typeface="Dosis"/>
                  <a:cs typeface="Dosis"/>
                  <a:sym typeface="Dosis"/>
                </a:rPr>
                <a:t>0 </a:t>
              </a:r>
              <a:r>
                <a:rPr lang="en-GB" dirty="0" smtClean="0">
                  <a:latin typeface="Dosis"/>
                  <a:ea typeface="Dosis"/>
                  <a:cs typeface="Dosis"/>
                  <a:sym typeface="Dosis"/>
                </a:rPr>
                <a:t>6</a:t>
              </a:r>
              <a:r>
                <a:rPr lang="en" dirty="0" smtClean="0">
                  <a:latin typeface="Dosis"/>
                  <a:ea typeface="Dosis"/>
                  <a:cs typeface="Dosis"/>
                  <a:sym typeface="Dosis"/>
                </a:rPr>
                <a:t>8</a:t>
              </a:r>
              <a:r>
                <a:rPr lang="en-GB" dirty="0" smtClean="0">
                  <a:latin typeface="Dosis"/>
                  <a:ea typeface="Dosis"/>
                  <a:cs typeface="Dosis"/>
                  <a:sym typeface="Dosis"/>
                </a:rPr>
                <a:t>2.80</a:t>
              </a:r>
              <a:r>
                <a:rPr lang="en" dirty="0" smtClean="0">
                  <a:latin typeface="Dosis"/>
                  <a:ea typeface="Dosis"/>
                  <a:cs typeface="Dosis"/>
                  <a:sym typeface="Dosis"/>
                </a:rPr>
                <a:t> </a:t>
              </a:r>
              <a:endParaRPr lang="en" dirty="0">
                <a:latin typeface="Dosis"/>
                <a:ea typeface="Dosis"/>
                <a:cs typeface="Dosis"/>
                <a:sym typeface="Dosis"/>
              </a:endParaRPr>
            </a:p>
          </p:txBody>
        </p:sp>
        <p:sp>
          <p:nvSpPr>
            <p:cNvPr id="483" name="Shape 483"/>
            <p:cNvSpPr txBox="1"/>
            <p:nvPr/>
          </p:nvSpPr>
          <p:spPr>
            <a:xfrm>
              <a:off x="6931425" y="2438363"/>
              <a:ext cx="2036400" cy="465000"/>
            </a:xfrm>
            <a:prstGeom prst="rect">
              <a:avLst/>
            </a:prstGeom>
            <a:noFill/>
            <a:ln>
              <a:noFill/>
            </a:ln>
          </p:spPr>
          <p:txBody>
            <a:bodyPr wrap="square" lIns="91425" tIns="91425" rIns="91425" bIns="91425" anchor="ctr" anchorCtr="0">
              <a:noAutofit/>
            </a:bodyPr>
            <a:lstStyle/>
            <a:p>
              <a:pPr lvl="0" algn="ctr" rtl="0">
                <a:spcBef>
                  <a:spcPts val="0"/>
                </a:spcBef>
                <a:buNone/>
              </a:pPr>
              <a:r>
                <a:rPr lang="en" dirty="0" smtClean="0">
                  <a:latin typeface="Dosis"/>
                  <a:ea typeface="Dosis"/>
                  <a:cs typeface="Dosis"/>
                  <a:sym typeface="Dosis"/>
                </a:rPr>
                <a:t>R</a:t>
              </a:r>
              <a:r>
                <a:rPr lang="en-GB" dirty="0" smtClean="0">
                  <a:latin typeface="Dosis"/>
                  <a:ea typeface="Dosis"/>
                  <a:cs typeface="Dosis"/>
                  <a:sym typeface="Dosis"/>
                </a:rPr>
                <a:t>3</a:t>
              </a:r>
              <a:r>
                <a:rPr lang="en" dirty="0" smtClean="0">
                  <a:latin typeface="Dosis"/>
                  <a:ea typeface="Dosis"/>
                  <a:cs typeface="Dosis"/>
                  <a:sym typeface="Dosis"/>
                </a:rPr>
                <a:t> </a:t>
              </a:r>
              <a:r>
                <a:rPr lang="en-GB" dirty="0" smtClean="0">
                  <a:latin typeface="Dosis"/>
                  <a:ea typeface="Dosis"/>
                  <a:cs typeface="Dosis"/>
                  <a:sym typeface="Dosis"/>
                </a:rPr>
                <a:t>967</a:t>
              </a:r>
              <a:r>
                <a:rPr lang="en" dirty="0" smtClean="0">
                  <a:latin typeface="Dosis"/>
                  <a:ea typeface="Dosis"/>
                  <a:cs typeface="Dosis"/>
                  <a:sym typeface="Dosis"/>
                </a:rPr>
                <a:t> </a:t>
              </a:r>
              <a:r>
                <a:rPr lang="en-GB" dirty="0" smtClean="0">
                  <a:latin typeface="Dosis"/>
                  <a:ea typeface="Dosis"/>
                  <a:cs typeface="Dosis"/>
                  <a:sym typeface="Dosis"/>
                </a:rPr>
                <a:t>495.20</a:t>
              </a:r>
              <a:endParaRPr lang="en" dirty="0">
                <a:latin typeface="Dosis"/>
                <a:ea typeface="Dosis"/>
                <a:cs typeface="Dosis"/>
                <a:sym typeface="Dosis"/>
              </a:endParaRPr>
            </a:p>
          </p:txBody>
        </p:sp>
        <p:sp>
          <p:nvSpPr>
            <p:cNvPr id="484" name="Shape 484"/>
            <p:cNvSpPr txBox="1"/>
            <p:nvPr/>
          </p:nvSpPr>
          <p:spPr>
            <a:xfrm>
              <a:off x="6931425" y="2908550"/>
              <a:ext cx="2036400" cy="465000"/>
            </a:xfrm>
            <a:prstGeom prst="rect">
              <a:avLst/>
            </a:prstGeom>
            <a:noFill/>
            <a:ln>
              <a:noFill/>
            </a:ln>
          </p:spPr>
          <p:txBody>
            <a:bodyPr wrap="square" lIns="91425" tIns="91425" rIns="91425" bIns="91425" anchor="ctr" anchorCtr="0">
              <a:noAutofit/>
            </a:bodyPr>
            <a:lstStyle/>
            <a:p>
              <a:pPr lvl="0" algn="ctr" rtl="0">
                <a:spcBef>
                  <a:spcPts val="0"/>
                </a:spcBef>
                <a:buNone/>
              </a:pPr>
              <a:r>
                <a:rPr lang="en" dirty="0" smtClean="0">
                  <a:latin typeface="Dosis"/>
                  <a:ea typeface="Dosis"/>
                  <a:cs typeface="Dosis"/>
                  <a:sym typeface="Dosis"/>
                </a:rPr>
                <a:t>R</a:t>
              </a:r>
              <a:r>
                <a:rPr lang="en-GB" dirty="0" smtClean="0">
                  <a:latin typeface="Dosis"/>
                  <a:ea typeface="Dosis"/>
                  <a:cs typeface="Dosis"/>
                  <a:sym typeface="Dosis"/>
                </a:rPr>
                <a:t>1</a:t>
              </a:r>
              <a:r>
                <a:rPr lang="en" dirty="0" smtClean="0">
                  <a:latin typeface="Dosis"/>
                  <a:ea typeface="Dosis"/>
                  <a:cs typeface="Dosis"/>
                  <a:sym typeface="Dosis"/>
                </a:rPr>
                <a:t> </a:t>
              </a:r>
              <a:r>
                <a:rPr lang="en-GB" dirty="0" smtClean="0">
                  <a:latin typeface="Dosis"/>
                  <a:ea typeface="Dosis"/>
                  <a:cs typeface="Dosis"/>
                  <a:sym typeface="Dosis"/>
                </a:rPr>
                <a:t>705</a:t>
              </a:r>
              <a:r>
                <a:rPr lang="en" dirty="0" smtClean="0">
                  <a:latin typeface="Dosis"/>
                  <a:ea typeface="Dosis"/>
                  <a:cs typeface="Dosis"/>
                  <a:sym typeface="Dosis"/>
                </a:rPr>
                <a:t> </a:t>
              </a:r>
              <a:r>
                <a:rPr lang="en-GB" dirty="0" smtClean="0">
                  <a:latin typeface="Dosis"/>
                  <a:ea typeface="Dosis"/>
                  <a:cs typeface="Dosis"/>
                  <a:sym typeface="Dosis"/>
                </a:rPr>
                <a:t>997.10</a:t>
              </a:r>
              <a:endParaRPr lang="en" dirty="0">
                <a:latin typeface="Dosis"/>
                <a:ea typeface="Dosis"/>
                <a:cs typeface="Dosis"/>
                <a:sym typeface="Dosis"/>
              </a:endParaRPr>
            </a:p>
          </p:txBody>
        </p:sp>
        <p:sp>
          <p:nvSpPr>
            <p:cNvPr id="485" name="Shape 485"/>
            <p:cNvSpPr txBox="1"/>
            <p:nvPr/>
          </p:nvSpPr>
          <p:spPr>
            <a:xfrm>
              <a:off x="6935900" y="3378763"/>
              <a:ext cx="2036400" cy="465000"/>
            </a:xfrm>
            <a:prstGeom prst="rect">
              <a:avLst/>
            </a:prstGeom>
            <a:noFill/>
            <a:ln>
              <a:noFill/>
            </a:ln>
          </p:spPr>
          <p:txBody>
            <a:bodyPr wrap="square" lIns="91425" tIns="91425" rIns="91425" bIns="91425" anchor="ctr" anchorCtr="0">
              <a:noAutofit/>
            </a:bodyPr>
            <a:lstStyle/>
            <a:p>
              <a:pPr lvl="0" algn="ctr" rtl="0">
                <a:spcBef>
                  <a:spcPts val="0"/>
                </a:spcBef>
                <a:buNone/>
              </a:pPr>
              <a:r>
                <a:rPr lang="en" dirty="0">
                  <a:latin typeface="Dosis"/>
                  <a:ea typeface="Dosis"/>
                  <a:cs typeface="Dosis"/>
                  <a:sym typeface="Dosis"/>
                </a:rPr>
                <a:t>R2 </a:t>
              </a:r>
              <a:r>
                <a:rPr lang="en-GB" dirty="0" smtClean="0">
                  <a:latin typeface="Dosis"/>
                  <a:ea typeface="Dosis"/>
                  <a:cs typeface="Dosis"/>
                  <a:sym typeface="Dosis"/>
                </a:rPr>
                <a:t>054</a:t>
              </a:r>
              <a:r>
                <a:rPr lang="en" dirty="0" smtClean="0">
                  <a:latin typeface="Dosis"/>
                  <a:ea typeface="Dosis"/>
                  <a:cs typeface="Dosis"/>
                  <a:sym typeface="Dosis"/>
                </a:rPr>
                <a:t> 0</a:t>
              </a:r>
              <a:r>
                <a:rPr lang="en-GB" dirty="0" smtClean="0">
                  <a:latin typeface="Dosis"/>
                  <a:ea typeface="Dosis"/>
                  <a:cs typeface="Dosis"/>
                  <a:sym typeface="Dosis"/>
                </a:rPr>
                <a:t>25</a:t>
              </a:r>
              <a:endParaRPr lang="en" dirty="0">
                <a:latin typeface="Dosis"/>
                <a:ea typeface="Dosis"/>
                <a:cs typeface="Dosis"/>
                <a:sym typeface="Dosis"/>
              </a:endParaRPr>
            </a:p>
          </p:txBody>
        </p:sp>
        <p:sp>
          <p:nvSpPr>
            <p:cNvPr id="486" name="Shape 486"/>
            <p:cNvSpPr txBox="1"/>
            <p:nvPr/>
          </p:nvSpPr>
          <p:spPr>
            <a:xfrm>
              <a:off x="6933550" y="3841075"/>
              <a:ext cx="2054400" cy="465000"/>
            </a:xfrm>
            <a:prstGeom prst="rect">
              <a:avLst/>
            </a:prstGeom>
            <a:noFill/>
            <a:ln>
              <a:noFill/>
            </a:ln>
          </p:spPr>
          <p:txBody>
            <a:bodyPr wrap="square" lIns="91425" tIns="91425" rIns="91425" bIns="91425" anchor="t" anchorCtr="0">
              <a:noAutofit/>
            </a:bodyPr>
            <a:lstStyle/>
            <a:p>
              <a:pPr lvl="0" algn="ctr" rtl="0">
                <a:spcBef>
                  <a:spcPts val="0"/>
                </a:spcBef>
                <a:buNone/>
              </a:pPr>
              <a:endParaRPr sz="2100">
                <a:solidFill>
                  <a:srgbClr val="FFFFFF"/>
                </a:solidFill>
                <a:latin typeface="Dosis"/>
                <a:ea typeface="Dosis"/>
                <a:cs typeface="Dosis"/>
                <a:sym typeface="Dosis"/>
              </a:endParaRPr>
            </a:p>
          </p:txBody>
        </p:sp>
      </p:grpSp>
      <p:grpSp>
        <p:nvGrpSpPr>
          <p:cNvPr id="74" name="Shape 453"/>
          <p:cNvGrpSpPr/>
          <p:nvPr/>
        </p:nvGrpSpPr>
        <p:grpSpPr>
          <a:xfrm>
            <a:off x="5650096" y="1284837"/>
            <a:ext cx="1859988" cy="2940567"/>
            <a:chOff x="4683000" y="1051075"/>
            <a:chExt cx="2058875" cy="3255000"/>
          </a:xfrm>
        </p:grpSpPr>
        <p:grpSp>
          <p:nvGrpSpPr>
            <p:cNvPr id="75" name="Shape 454"/>
            <p:cNvGrpSpPr/>
            <p:nvPr/>
          </p:nvGrpSpPr>
          <p:grpSpPr>
            <a:xfrm>
              <a:off x="4687476" y="1051075"/>
              <a:ext cx="2036510" cy="3255000"/>
              <a:chOff x="5225100" y="1051075"/>
              <a:chExt cx="2185800" cy="3255000"/>
            </a:xfrm>
          </p:grpSpPr>
          <p:sp>
            <p:nvSpPr>
              <p:cNvPr id="83" name="Shape 455"/>
              <p:cNvSpPr/>
              <p:nvPr/>
            </p:nvSpPr>
            <p:spPr>
              <a:xfrm>
                <a:off x="5225100" y="1051075"/>
                <a:ext cx="2185800" cy="3255000"/>
              </a:xfrm>
              <a:prstGeom prst="rect">
                <a:avLst/>
              </a:prstGeom>
              <a:noFill/>
              <a:ln w="952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sz="1200"/>
              </a:p>
            </p:txBody>
          </p:sp>
          <p:sp>
            <p:nvSpPr>
              <p:cNvPr id="84" name="Shape 456"/>
              <p:cNvSpPr/>
              <p:nvPr/>
            </p:nvSpPr>
            <p:spPr>
              <a:xfrm>
                <a:off x="5225100" y="1516075"/>
                <a:ext cx="2185800" cy="465000"/>
              </a:xfrm>
              <a:prstGeom prst="rect">
                <a:avLst/>
              </a:prstGeom>
              <a:solidFill>
                <a:srgbClr val="EEEEEE"/>
              </a:solidFill>
              <a:ln>
                <a:noFill/>
              </a:ln>
            </p:spPr>
            <p:txBody>
              <a:bodyPr wrap="square" lIns="91425" tIns="91425" rIns="91425" bIns="91425" anchor="ctr" anchorCtr="0">
                <a:noAutofit/>
              </a:bodyPr>
              <a:lstStyle/>
              <a:p>
                <a:pPr lvl="0" rtl="0">
                  <a:spcBef>
                    <a:spcPts val="0"/>
                  </a:spcBef>
                  <a:buNone/>
                </a:pPr>
                <a:endParaRPr sz="1200"/>
              </a:p>
            </p:txBody>
          </p:sp>
          <p:sp>
            <p:nvSpPr>
              <p:cNvPr id="85" name="Shape 457"/>
              <p:cNvSpPr/>
              <p:nvPr/>
            </p:nvSpPr>
            <p:spPr>
              <a:xfrm>
                <a:off x="5225100" y="1981075"/>
                <a:ext cx="2185800" cy="465000"/>
              </a:xfrm>
              <a:prstGeom prst="rect">
                <a:avLst/>
              </a:prstGeom>
              <a:solidFill>
                <a:srgbClr val="FFFFFF"/>
              </a:solidFill>
              <a:ln>
                <a:noFill/>
              </a:ln>
            </p:spPr>
            <p:txBody>
              <a:bodyPr wrap="square" lIns="91425" tIns="91425" rIns="91425" bIns="91425" anchor="ctr" anchorCtr="0">
                <a:noAutofit/>
              </a:bodyPr>
              <a:lstStyle/>
              <a:p>
                <a:pPr lvl="0" rtl="0">
                  <a:spcBef>
                    <a:spcPts val="0"/>
                  </a:spcBef>
                  <a:buNone/>
                </a:pPr>
                <a:endParaRPr sz="1200"/>
              </a:p>
            </p:txBody>
          </p:sp>
          <p:sp>
            <p:nvSpPr>
              <p:cNvPr id="86" name="Shape 458"/>
              <p:cNvSpPr/>
              <p:nvPr/>
            </p:nvSpPr>
            <p:spPr>
              <a:xfrm>
                <a:off x="5225100" y="2446075"/>
                <a:ext cx="2185800" cy="465000"/>
              </a:xfrm>
              <a:prstGeom prst="rect">
                <a:avLst/>
              </a:prstGeom>
              <a:solidFill>
                <a:srgbClr val="EEEEEE"/>
              </a:solidFill>
              <a:ln>
                <a:noFill/>
              </a:ln>
            </p:spPr>
            <p:txBody>
              <a:bodyPr wrap="square" lIns="91425" tIns="91425" rIns="91425" bIns="91425" anchor="ctr" anchorCtr="0">
                <a:noAutofit/>
              </a:bodyPr>
              <a:lstStyle/>
              <a:p>
                <a:pPr lvl="0" rtl="0">
                  <a:spcBef>
                    <a:spcPts val="0"/>
                  </a:spcBef>
                  <a:buNone/>
                </a:pPr>
                <a:endParaRPr sz="1200"/>
              </a:p>
            </p:txBody>
          </p:sp>
          <p:sp>
            <p:nvSpPr>
              <p:cNvPr id="87" name="Shape 459"/>
              <p:cNvSpPr/>
              <p:nvPr/>
            </p:nvSpPr>
            <p:spPr>
              <a:xfrm>
                <a:off x="5225100" y="2911075"/>
                <a:ext cx="2185800" cy="465000"/>
              </a:xfrm>
              <a:prstGeom prst="rect">
                <a:avLst/>
              </a:prstGeom>
              <a:solidFill>
                <a:srgbClr val="FFFFFF"/>
              </a:solidFill>
              <a:ln>
                <a:noFill/>
              </a:ln>
            </p:spPr>
            <p:txBody>
              <a:bodyPr wrap="square" lIns="91425" tIns="91425" rIns="91425" bIns="91425" anchor="ctr" anchorCtr="0">
                <a:noAutofit/>
              </a:bodyPr>
              <a:lstStyle/>
              <a:p>
                <a:pPr lvl="0" rtl="0">
                  <a:spcBef>
                    <a:spcPts val="0"/>
                  </a:spcBef>
                  <a:buNone/>
                </a:pPr>
                <a:endParaRPr sz="1200"/>
              </a:p>
            </p:txBody>
          </p:sp>
          <p:sp>
            <p:nvSpPr>
              <p:cNvPr id="88" name="Shape 460"/>
              <p:cNvSpPr/>
              <p:nvPr/>
            </p:nvSpPr>
            <p:spPr>
              <a:xfrm>
                <a:off x="5225100" y="3376075"/>
                <a:ext cx="2185800" cy="465000"/>
              </a:xfrm>
              <a:prstGeom prst="rect">
                <a:avLst/>
              </a:prstGeom>
              <a:solidFill>
                <a:srgbClr val="EEEEEE"/>
              </a:solidFill>
              <a:ln>
                <a:noFill/>
              </a:ln>
            </p:spPr>
            <p:txBody>
              <a:bodyPr wrap="square" lIns="91425" tIns="91425" rIns="91425" bIns="91425" anchor="ctr" anchorCtr="0">
                <a:noAutofit/>
              </a:bodyPr>
              <a:lstStyle/>
              <a:p>
                <a:pPr lvl="0" rtl="0">
                  <a:spcBef>
                    <a:spcPts val="0"/>
                  </a:spcBef>
                  <a:buNone/>
                </a:pPr>
                <a:endParaRPr sz="1200"/>
              </a:p>
            </p:txBody>
          </p:sp>
          <p:sp>
            <p:nvSpPr>
              <p:cNvPr id="89" name="Shape 461"/>
              <p:cNvSpPr/>
              <p:nvPr/>
            </p:nvSpPr>
            <p:spPr>
              <a:xfrm>
                <a:off x="5225100" y="1051075"/>
                <a:ext cx="2185800" cy="465000"/>
              </a:xfrm>
              <a:prstGeom prst="rect">
                <a:avLst/>
              </a:prstGeom>
              <a:solidFill>
                <a:srgbClr val="78909C"/>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None/>
                </a:pPr>
                <a:endParaRPr sz="1200"/>
              </a:p>
            </p:txBody>
          </p:sp>
          <p:sp>
            <p:nvSpPr>
              <p:cNvPr id="90" name="Shape 462"/>
              <p:cNvSpPr/>
              <p:nvPr/>
            </p:nvSpPr>
            <p:spPr>
              <a:xfrm>
                <a:off x="5225100" y="3841075"/>
                <a:ext cx="2185800" cy="465000"/>
              </a:xfrm>
              <a:prstGeom prst="rect">
                <a:avLst/>
              </a:prstGeom>
              <a:solidFill>
                <a:srgbClr val="78909C"/>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None/>
                </a:pPr>
                <a:endParaRPr sz="1200"/>
              </a:p>
            </p:txBody>
          </p:sp>
        </p:grpSp>
        <p:sp>
          <p:nvSpPr>
            <p:cNvPr id="76" name="Shape 463"/>
            <p:cNvSpPr txBox="1"/>
            <p:nvPr/>
          </p:nvSpPr>
          <p:spPr>
            <a:xfrm>
              <a:off x="4687475" y="1051075"/>
              <a:ext cx="2054400" cy="465000"/>
            </a:xfrm>
            <a:prstGeom prst="rect">
              <a:avLst/>
            </a:prstGeom>
            <a:solidFill>
              <a:schemeClr val="accent5"/>
            </a:solidFill>
            <a:ln>
              <a:noFill/>
            </a:ln>
          </p:spPr>
          <p:txBody>
            <a:bodyPr wrap="square" lIns="91425" tIns="91425" rIns="91425" bIns="91425" anchor="t" anchorCtr="0">
              <a:noAutofit/>
            </a:bodyPr>
            <a:lstStyle/>
            <a:p>
              <a:pPr lvl="0" algn="ctr" rtl="0">
                <a:spcBef>
                  <a:spcPts val="0"/>
                </a:spcBef>
                <a:buNone/>
              </a:pPr>
              <a:r>
                <a:rPr lang="en-GB" dirty="0" smtClean="0">
                  <a:solidFill>
                    <a:srgbClr val="FFFFFF"/>
                  </a:solidFill>
                  <a:latin typeface="Dosis"/>
                  <a:ea typeface="Dosis"/>
                  <a:cs typeface="Dosis"/>
                  <a:sym typeface="Dosis"/>
                </a:rPr>
                <a:t>SELLING </a:t>
              </a:r>
              <a:r>
                <a:rPr lang="en" dirty="0" smtClean="0">
                  <a:solidFill>
                    <a:srgbClr val="FFFFFF"/>
                  </a:solidFill>
                  <a:latin typeface="Dosis"/>
                  <a:ea typeface="Dosis"/>
                  <a:cs typeface="Dosis"/>
                  <a:sym typeface="Dosis"/>
                </a:rPr>
                <a:t>PRICE</a:t>
              </a:r>
              <a:endParaRPr lang="en" dirty="0">
                <a:solidFill>
                  <a:srgbClr val="FFFFFF"/>
                </a:solidFill>
                <a:latin typeface="Dosis"/>
                <a:ea typeface="Dosis"/>
                <a:cs typeface="Dosis"/>
                <a:sym typeface="Dosis"/>
              </a:endParaRPr>
            </a:p>
          </p:txBody>
        </p:sp>
        <p:sp>
          <p:nvSpPr>
            <p:cNvPr id="77" name="Shape 464"/>
            <p:cNvSpPr txBox="1"/>
            <p:nvPr/>
          </p:nvSpPr>
          <p:spPr>
            <a:xfrm>
              <a:off x="4683000" y="3841075"/>
              <a:ext cx="2054400" cy="465000"/>
            </a:xfrm>
            <a:prstGeom prst="rect">
              <a:avLst/>
            </a:prstGeom>
            <a:solidFill>
              <a:srgbClr val="0097A7"/>
            </a:solidFill>
            <a:ln>
              <a:noFill/>
            </a:ln>
          </p:spPr>
          <p:txBody>
            <a:bodyPr wrap="square" lIns="91425" tIns="91425" rIns="91425" bIns="91425" anchor="t" anchorCtr="0">
              <a:noAutofit/>
            </a:bodyPr>
            <a:lstStyle/>
            <a:p>
              <a:pPr lvl="0" algn="ctr" rtl="0">
                <a:spcBef>
                  <a:spcPts val="0"/>
                </a:spcBef>
                <a:buNone/>
              </a:pPr>
              <a:endParaRPr sz="2100">
                <a:solidFill>
                  <a:srgbClr val="FFFFFF"/>
                </a:solidFill>
                <a:latin typeface="Dosis"/>
                <a:ea typeface="Dosis"/>
                <a:cs typeface="Dosis"/>
                <a:sym typeface="Dosis"/>
              </a:endParaRPr>
            </a:p>
          </p:txBody>
        </p:sp>
        <p:sp>
          <p:nvSpPr>
            <p:cNvPr id="78" name="Shape 465"/>
            <p:cNvSpPr txBox="1"/>
            <p:nvPr/>
          </p:nvSpPr>
          <p:spPr>
            <a:xfrm>
              <a:off x="4690825" y="1513388"/>
              <a:ext cx="2036400" cy="465000"/>
            </a:xfrm>
            <a:prstGeom prst="rect">
              <a:avLst/>
            </a:prstGeom>
            <a:noFill/>
            <a:ln>
              <a:noFill/>
            </a:ln>
          </p:spPr>
          <p:txBody>
            <a:bodyPr wrap="square" lIns="91425" tIns="91425" rIns="91425" bIns="91425" anchor="ctr" anchorCtr="0">
              <a:noAutofit/>
            </a:bodyPr>
            <a:lstStyle/>
            <a:p>
              <a:pPr lvl="0" algn="ctr" rtl="0">
                <a:spcBef>
                  <a:spcPts val="0"/>
                </a:spcBef>
                <a:buNone/>
              </a:pPr>
              <a:r>
                <a:rPr lang="en">
                  <a:latin typeface="Dosis"/>
                  <a:ea typeface="Dosis"/>
                  <a:cs typeface="Dosis"/>
                  <a:sym typeface="Dosis"/>
                </a:rPr>
                <a:t>R89.00</a:t>
              </a:r>
            </a:p>
          </p:txBody>
        </p:sp>
        <p:sp>
          <p:nvSpPr>
            <p:cNvPr id="79" name="Shape 466"/>
            <p:cNvSpPr txBox="1"/>
            <p:nvPr/>
          </p:nvSpPr>
          <p:spPr>
            <a:xfrm>
              <a:off x="4690950" y="1983725"/>
              <a:ext cx="2036400" cy="465000"/>
            </a:xfrm>
            <a:prstGeom prst="rect">
              <a:avLst/>
            </a:prstGeom>
            <a:noFill/>
            <a:ln>
              <a:noFill/>
            </a:ln>
          </p:spPr>
          <p:txBody>
            <a:bodyPr wrap="square" lIns="91425" tIns="91425" rIns="91425" bIns="91425" anchor="ctr" anchorCtr="0">
              <a:noAutofit/>
            </a:bodyPr>
            <a:lstStyle/>
            <a:p>
              <a:pPr lvl="0" algn="ctr" rtl="0">
                <a:spcBef>
                  <a:spcPts val="0"/>
                </a:spcBef>
                <a:buNone/>
              </a:pPr>
              <a:r>
                <a:rPr lang="en">
                  <a:latin typeface="Dosis"/>
                  <a:ea typeface="Dosis"/>
                  <a:cs typeface="Dosis"/>
                  <a:sym typeface="Dosis"/>
                </a:rPr>
                <a:t>R97.00</a:t>
              </a:r>
            </a:p>
          </p:txBody>
        </p:sp>
        <p:sp>
          <p:nvSpPr>
            <p:cNvPr id="80" name="Shape 467"/>
            <p:cNvSpPr txBox="1"/>
            <p:nvPr/>
          </p:nvSpPr>
          <p:spPr>
            <a:xfrm>
              <a:off x="4690950" y="2438363"/>
              <a:ext cx="2036400" cy="465000"/>
            </a:xfrm>
            <a:prstGeom prst="rect">
              <a:avLst/>
            </a:prstGeom>
            <a:noFill/>
            <a:ln>
              <a:noFill/>
            </a:ln>
          </p:spPr>
          <p:txBody>
            <a:bodyPr wrap="square" lIns="91425" tIns="91425" rIns="91425" bIns="91425" anchor="ctr" anchorCtr="0">
              <a:noAutofit/>
            </a:bodyPr>
            <a:lstStyle/>
            <a:p>
              <a:pPr lvl="0" algn="ctr" rtl="0">
                <a:spcBef>
                  <a:spcPts val="0"/>
                </a:spcBef>
                <a:buNone/>
              </a:pPr>
              <a:r>
                <a:rPr lang="en">
                  <a:latin typeface="Dosis"/>
                  <a:ea typeface="Dosis"/>
                  <a:cs typeface="Dosis"/>
                  <a:sym typeface="Dosis"/>
                </a:rPr>
                <a:t>R99.00</a:t>
              </a:r>
            </a:p>
          </p:txBody>
        </p:sp>
        <p:sp>
          <p:nvSpPr>
            <p:cNvPr id="81" name="Shape 468"/>
            <p:cNvSpPr txBox="1"/>
            <p:nvPr/>
          </p:nvSpPr>
          <p:spPr>
            <a:xfrm>
              <a:off x="4690950" y="2908550"/>
              <a:ext cx="2036400" cy="465000"/>
            </a:xfrm>
            <a:prstGeom prst="rect">
              <a:avLst/>
            </a:prstGeom>
            <a:noFill/>
            <a:ln>
              <a:noFill/>
            </a:ln>
          </p:spPr>
          <p:txBody>
            <a:bodyPr wrap="square" lIns="91425" tIns="91425" rIns="91425" bIns="91425" anchor="ctr" anchorCtr="0">
              <a:noAutofit/>
            </a:bodyPr>
            <a:lstStyle/>
            <a:p>
              <a:pPr lvl="0" algn="ctr" rtl="0">
                <a:spcBef>
                  <a:spcPts val="0"/>
                </a:spcBef>
                <a:buNone/>
              </a:pPr>
              <a:r>
                <a:rPr lang="en">
                  <a:latin typeface="Dosis"/>
                  <a:ea typeface="Dosis"/>
                  <a:cs typeface="Dosis"/>
                  <a:sym typeface="Dosis"/>
                </a:rPr>
                <a:t>R75.00</a:t>
              </a:r>
            </a:p>
          </p:txBody>
        </p:sp>
        <p:sp>
          <p:nvSpPr>
            <p:cNvPr id="82" name="Shape 469"/>
            <p:cNvSpPr txBox="1"/>
            <p:nvPr/>
          </p:nvSpPr>
          <p:spPr>
            <a:xfrm>
              <a:off x="4695425" y="3378763"/>
              <a:ext cx="2036400" cy="465000"/>
            </a:xfrm>
            <a:prstGeom prst="rect">
              <a:avLst/>
            </a:prstGeom>
            <a:noFill/>
            <a:ln>
              <a:noFill/>
            </a:ln>
          </p:spPr>
          <p:txBody>
            <a:bodyPr wrap="square" lIns="91425" tIns="91425" rIns="91425" bIns="91425" anchor="ctr" anchorCtr="0">
              <a:noAutofit/>
            </a:bodyPr>
            <a:lstStyle/>
            <a:p>
              <a:pPr lvl="0" algn="ctr" rtl="0">
                <a:spcBef>
                  <a:spcPts val="0"/>
                </a:spcBef>
                <a:buNone/>
              </a:pPr>
              <a:r>
                <a:rPr lang="en">
                  <a:latin typeface="Dosis"/>
                  <a:ea typeface="Dosis"/>
                  <a:cs typeface="Dosis"/>
                  <a:sym typeface="Dosis"/>
                </a:rPr>
                <a:t>R105.00</a:t>
              </a:r>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1826</TotalTime>
  <Words>1582</Words>
  <Application>Microsoft Office PowerPoint</Application>
  <PresentationFormat>On-screen Show (16:9)</PresentationFormat>
  <Paragraphs>235</Paragraphs>
  <Slides>24</Slides>
  <Notes>24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Arial</vt:lpstr>
      <vt:lpstr>Open Sans</vt:lpstr>
      <vt:lpstr>Calibri</vt:lpstr>
      <vt:lpstr>Dosis</vt:lpstr>
      <vt:lpstr>Simple Light</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TRAINING</vt:lpstr>
      <vt:lpstr>PowerPoint Presentation</vt:lpstr>
      <vt:lpstr>PowerPoint Presentation</vt:lpstr>
      <vt:lpstr>PowerPoint Presentation</vt:lpstr>
      <vt:lpstr>.ZADNA</vt:lpstr>
      <vt:lpstr>APPLICATION </vt:lpstr>
      <vt:lpstr>PowerPoint Presentation</vt:lpstr>
      <vt:lpstr>PowerPoint Presentation</vt:lpstr>
      <vt:lpstr>ISP Support Programme</vt:lpstr>
      <vt:lpstr>PowerPoint Presentation</vt:lpstr>
      <vt:lpstr>PowerPoint Presentation</vt:lpstr>
      <vt:lpstr>PowerPoint Presentation</vt:lpstr>
      <vt:lpstr>PowerPoint Presentation</vt:lpstr>
      <vt:lpstr>TESTIMONIALS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Nomonde Gongxeka</dc:creator>
  <cp:lastModifiedBy>Nomonde Gongxeka</cp:lastModifiedBy>
  <cp:revision>7</cp:revision>
  <dcterms:modified xsi:type="dcterms:W3CDTF">2017-12-08T13:21:27Z</dcterms:modified>
</cp:coreProperties>
</file>